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1.xml" ContentType="application/vnd.openxmlformats-officedocument.presentationml.tags+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notesSlides/notesSlide4.xml" ContentType="application/vnd.openxmlformats-officedocument.presentationml.notesSlide+xml"/>
  <Override PartName="/ppt/theme/themeOverride15.xml" ContentType="application/vnd.openxmlformats-officedocument.themeOverride+xml"/>
  <Override PartName="/ppt/notesSlides/notesSlide5.xml" ContentType="application/vnd.openxmlformats-officedocument.presentationml.notesSlide+xml"/>
  <Override PartName="/ppt/theme/themeOverride16.xml" ContentType="application/vnd.openxmlformats-officedocument.themeOverride+xml"/>
  <Override PartName="/ppt/notesSlides/notesSlide6.xml" ContentType="application/vnd.openxmlformats-officedocument.presentationml.notesSlide+xml"/>
  <Override PartName="/ppt/theme/themeOverride17.xml" ContentType="application/vnd.openxmlformats-officedocument.themeOverride+xml"/>
  <Override PartName="/ppt/notesSlides/notesSlide7.xml" ContentType="application/vnd.openxmlformats-officedocument.presentationml.notesSlide+xml"/>
  <Override PartName="/ppt/theme/themeOverride18.xml" ContentType="application/vnd.openxmlformats-officedocument.themeOverride+xml"/>
  <Override PartName="/ppt/notesSlides/notesSlide8.xml" ContentType="application/vnd.openxmlformats-officedocument.presentationml.notesSlide+xml"/>
  <Override PartName="/ppt/theme/themeOverride19.xml" ContentType="application/vnd.openxmlformats-officedocument.themeOverride+xml"/>
  <Override PartName="/ppt/notesSlides/notesSlide9.xml" ContentType="application/vnd.openxmlformats-officedocument.presentationml.notesSlide+xml"/>
  <Override PartName="/ppt/theme/themeOverride20.xml" ContentType="application/vnd.openxmlformats-officedocument.themeOverride+xml"/>
  <Override PartName="/ppt/notesSlides/notesSlide10.xml" ContentType="application/vnd.openxmlformats-officedocument.presentationml.notesSlide+xml"/>
  <Override PartName="/ppt/theme/themeOverride21.xml" ContentType="application/vnd.openxmlformats-officedocument.themeOverride+xml"/>
  <Override PartName="/ppt/notesSlides/notesSlide11.xml" ContentType="application/vnd.openxmlformats-officedocument.presentationml.notesSlide+xml"/>
  <Override PartName="/ppt/theme/themeOverride22.xml" ContentType="application/vnd.openxmlformats-officedocument.themeOverride+xml"/>
  <Override PartName="/ppt/notesSlides/notesSlide12.xml" ContentType="application/vnd.openxmlformats-officedocument.presentationml.notesSlide+xml"/>
  <Override PartName="/ppt/theme/themeOverride23.xml" ContentType="application/vnd.openxmlformats-officedocument.themeOverride+xml"/>
  <Override PartName="/ppt/notesSlides/notesSlide13.xml" ContentType="application/vnd.openxmlformats-officedocument.presentationml.notesSlide+xml"/>
  <Override PartName="/ppt/theme/themeOverride24.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7" r:id="rId2"/>
    <p:sldId id="258" r:id="rId3"/>
    <p:sldId id="256" r:id="rId4"/>
    <p:sldId id="367" r:id="rId5"/>
    <p:sldId id="368" r:id="rId6"/>
    <p:sldId id="369" r:id="rId7"/>
    <p:sldId id="370" r:id="rId8"/>
    <p:sldId id="371" r:id="rId9"/>
    <p:sldId id="372" r:id="rId10"/>
    <p:sldId id="373" r:id="rId11"/>
    <p:sldId id="374" r:id="rId12"/>
    <p:sldId id="393" r:id="rId13"/>
    <p:sldId id="375" r:id="rId14"/>
    <p:sldId id="376" r:id="rId15"/>
    <p:sldId id="353" r:id="rId16"/>
    <p:sldId id="259" r:id="rId17"/>
    <p:sldId id="378" r:id="rId18"/>
    <p:sldId id="377" r:id="rId19"/>
    <p:sldId id="354" r:id="rId20"/>
    <p:sldId id="296" r:id="rId21"/>
    <p:sldId id="390" r:id="rId22"/>
    <p:sldId id="392" r:id="rId23"/>
    <p:sldId id="391" r:id="rId24"/>
    <p:sldId id="357" r:id="rId25"/>
    <p:sldId id="352" r:id="rId26"/>
    <p:sldId id="359"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454D58"/>
    <a:srgbClr val="D68C8E"/>
    <a:srgbClr val="7DBBC3"/>
    <a:srgbClr val="323840"/>
    <a:srgbClr val="2023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5" d="100"/>
          <a:sy n="115" d="100"/>
        </p:scale>
        <p:origin x="432"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C6CE8D-9EAC-4112-96D0-2910A515B48B}" type="datetimeFigureOut">
              <a:rPr lang="zh-CN" altLang="en-US" smtClean="0"/>
              <a:t>2018/12/26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975327-551D-4BD0-90EA-294787700AA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21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22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23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24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25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26</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15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16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17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18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19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75327-551D-4BD0-90EA-294787700AA8}" type="slidenum">
              <a:rPr lang="zh-CN" altLang="en-US" smtClean="0"/>
              <a:t>20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174F6AD1-AF85-4D54-B2F3-D5314835C768}" type="datetimeFigureOut">
              <a:rPr lang="zh-CN" altLang="en-US" smtClean="0"/>
              <a:t>2018/12/26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DCBED5-E272-4D38-AF2E-04EE0E3416E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174F6AD1-AF85-4D54-B2F3-D5314835C768}" type="datetimeFigureOut">
              <a:rPr lang="zh-CN" altLang="en-US" smtClean="0"/>
              <a:t>2018/12/26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0DCBED5-E272-4D38-AF2E-04EE0E3416E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74F6AD1-AF85-4D54-B2F3-D5314835C768}" type="datetimeFigureOut">
              <a:rPr lang="zh-CN" altLang="en-US" smtClean="0"/>
              <a:t>2018/12/26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0DCBED5-E272-4D38-AF2E-04EE0E3416EE}"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内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通用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内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4内页">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54D58"/>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4F6AD1-AF85-4D54-B2F3-D5314835C768}" type="datetimeFigureOut">
              <a:rPr lang="zh-CN" altLang="en-US" smtClean="0"/>
              <a:t>2018/12/26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DCBED5-E272-4D38-AF2E-04EE0E3416E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xml"/><Relationship Id="rId1" Type="http://schemas.openxmlformats.org/officeDocument/2006/relationships/themeOverride" Target="../theme/themeOverride1.xm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hemeOverride" Target="../theme/themeOverride10.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hemeOverride" Target="../theme/themeOverride11.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themeOverride" Target="../theme/themeOverride12.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2.xml"/><Relationship Id="rId1" Type="http://schemas.openxmlformats.org/officeDocument/2006/relationships/themeOverride" Target="../theme/themeOverride13.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hemeOverride" Target="../theme/themeOverride14.xml"/><Relationship Id="rId4" Type="http://schemas.openxmlformats.org/officeDocument/2006/relationships/image" Target="../media/image2.em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15.xml"/><Relationship Id="rId5" Type="http://schemas.microsoft.com/office/2007/relationships/hdphoto" Target="../media/hdphoto1.wdp"/><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hemeOverride" Target="../theme/themeOverride16.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hemeOverride" Target="../theme/themeOverride17.xml"/><Relationship Id="rId4" Type="http://schemas.openxmlformats.org/officeDocument/2006/relationships/image" Target="../media/image24.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18.xml"/><Relationship Id="rId4" Type="http://schemas.openxmlformats.org/officeDocument/2006/relationships/image" Target="../media/image2.em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themeOverride" Target="../theme/themeOverride19.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20.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21.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themeOverride" Target="../theme/themeOverride2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hemeOverride" Target="../theme/themeOverride2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themeOverride" Target="../theme/themeOverride24.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hemeOverride" Target="../theme/themeOverride3.xml"/><Relationship Id="rId4" Type="http://schemas.openxmlformats.org/officeDocument/2006/relationships/image" Target="../media/image2.em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hemeOverride" Target="../theme/themeOverride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hemeOverride" Target="../theme/themeOverride5.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hemeOverride" Target="../theme/themeOverride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hemeOverride" Target="../theme/themeOverride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hemeOverride" Target="../theme/themeOverride8.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hemeOverride" Target="../theme/themeOverride9.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5">
            <a:extLst>
              <a:ext uri="{28A0092B-C50C-407E-A947-70E740481C1C}">
                <a14:useLocalDpi xmlns:a14="http://schemas.microsoft.com/office/drawing/2010/main" val="0"/>
              </a:ext>
            </a:extLst>
          </a:blip>
          <a:srcRect l="6544" t="12447" r="10014" b="52429"/>
          <a:stretch>
            <a:fillRect/>
          </a:stretch>
        </p:blipFill>
        <p:spPr>
          <a:xfrm flipH="1">
            <a:off x="63500" y="0"/>
            <a:ext cx="12065000" cy="6858000"/>
          </a:xfrm>
          <a:prstGeom prst="rect">
            <a:avLst/>
          </a:prstGeom>
        </p:spPr>
      </p:pic>
      <p:grpSp>
        <p:nvGrpSpPr>
          <p:cNvPr id="34" name="组合 33"/>
          <p:cNvGrpSpPr/>
          <p:nvPr/>
        </p:nvGrpSpPr>
        <p:grpSpPr>
          <a:xfrm>
            <a:off x="9059289" y="2647587"/>
            <a:ext cx="561612" cy="504571"/>
            <a:chOff x="9116907" y="1250587"/>
            <a:chExt cx="561612" cy="504571"/>
          </a:xfrm>
        </p:grpSpPr>
        <p:sp>
          <p:nvSpPr>
            <p:cNvPr id="35" name="椭圆 34"/>
            <p:cNvSpPr/>
            <p:nvPr/>
          </p:nvSpPr>
          <p:spPr>
            <a:xfrm rot="19026669">
              <a:off x="9137601" y="1391826"/>
              <a:ext cx="540918" cy="200800"/>
            </a:xfrm>
            <a:prstGeom prst="ellipse">
              <a:avLst/>
            </a:prstGeom>
            <a:gradFill flip="none" rotWithShape="1">
              <a:gsLst>
                <a:gs pos="0">
                  <a:schemeClr val="bg1">
                    <a:alpha val="1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弦形 35"/>
            <p:cNvSpPr/>
            <p:nvPr/>
          </p:nvSpPr>
          <p:spPr>
            <a:xfrm rot="18900000">
              <a:off x="9116907" y="1250587"/>
              <a:ext cx="504571" cy="504571"/>
            </a:xfrm>
            <a:prstGeom prst="chord">
              <a:avLst>
                <a:gd name="adj1" fmla="val 5299351"/>
                <a:gd name="adj2" fmla="val 16200000"/>
              </a:avLst>
            </a:prstGeom>
            <a:gradFill flip="none" rotWithShape="1">
              <a:gsLst>
                <a:gs pos="0">
                  <a:schemeClr val="bg1">
                    <a:alpha val="31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7" name="组合 36"/>
          <p:cNvGrpSpPr/>
          <p:nvPr/>
        </p:nvGrpSpPr>
        <p:grpSpPr>
          <a:xfrm>
            <a:off x="6512645" y="3656944"/>
            <a:ext cx="1323536" cy="1323536"/>
            <a:chOff x="6570263" y="2259944"/>
            <a:chExt cx="1323536" cy="1323536"/>
          </a:xfrm>
        </p:grpSpPr>
        <p:sp>
          <p:nvSpPr>
            <p:cNvPr id="38" name="椭圆 37"/>
            <p:cNvSpPr/>
            <p:nvPr/>
          </p:nvSpPr>
          <p:spPr>
            <a:xfrm>
              <a:off x="6972951" y="2662632"/>
              <a:ext cx="518160" cy="518160"/>
            </a:xfrm>
            <a:prstGeom prst="ellipse">
              <a:avLst/>
            </a:prstGeom>
            <a:solidFill>
              <a:srgbClr val="000000">
                <a:alpha val="0"/>
              </a:srgbClr>
            </a:solidFill>
            <a:ln w="9525">
              <a:solidFill>
                <a:schemeClr val="bg1">
                  <a:alpha val="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p:cNvSpPr/>
            <p:nvPr/>
          </p:nvSpPr>
          <p:spPr>
            <a:xfrm>
              <a:off x="6871942" y="2561623"/>
              <a:ext cx="720178" cy="720178"/>
            </a:xfrm>
            <a:prstGeom prst="ellipse">
              <a:avLst/>
            </a:prstGeom>
            <a:noFill/>
            <a:ln w="3175">
              <a:solidFill>
                <a:schemeClr val="bg1">
                  <a:alpha val="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6689106" y="2378787"/>
              <a:ext cx="1085850" cy="1085850"/>
            </a:xfrm>
            <a:prstGeom prst="ellipse">
              <a:avLst/>
            </a:prstGeom>
            <a:noFill/>
            <a:ln w="3175">
              <a:solidFill>
                <a:schemeClr val="bg1">
                  <a:alpha val="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空心弧 40"/>
            <p:cNvSpPr/>
            <p:nvPr/>
          </p:nvSpPr>
          <p:spPr>
            <a:xfrm>
              <a:off x="6570263" y="2259944"/>
              <a:ext cx="1323536" cy="1323536"/>
            </a:xfrm>
            <a:prstGeom prst="blockArc">
              <a:avLst>
                <a:gd name="adj1" fmla="val 20952581"/>
                <a:gd name="adj2" fmla="val 1950208"/>
                <a:gd name="adj3" fmla="val 0"/>
              </a:avLst>
            </a:prstGeom>
            <a:noFill/>
            <a:ln w="6350">
              <a:solidFill>
                <a:schemeClr val="bg1">
                  <a:alpha val="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cxnSp>
        <p:nvCxnSpPr>
          <p:cNvPr id="42" name="直接连接符 41"/>
          <p:cNvCxnSpPr/>
          <p:nvPr/>
        </p:nvCxnSpPr>
        <p:spPr>
          <a:xfrm flipH="1" flipV="1">
            <a:off x="9913756" y="5228361"/>
            <a:ext cx="1722422" cy="1459232"/>
          </a:xfrm>
          <a:prstGeom prst="line">
            <a:avLst/>
          </a:prstGeom>
          <a:ln w="31750" cap="rnd">
            <a:gradFill>
              <a:gsLst>
                <a:gs pos="0">
                  <a:schemeClr val="bg1">
                    <a:alpha val="5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3" name="文本框 42"/>
          <p:cNvSpPr txBox="1"/>
          <p:nvPr/>
        </p:nvSpPr>
        <p:spPr>
          <a:xfrm>
            <a:off x="3832942" y="2631462"/>
            <a:ext cx="4526280" cy="922020"/>
          </a:xfrm>
          <a:prstGeom prst="rect">
            <a:avLst/>
          </a:prstGeom>
          <a:noFill/>
        </p:spPr>
        <p:txBody>
          <a:bodyPr wrap="none" rtlCol="0">
            <a:spAutoFit/>
          </a:bodyPr>
          <a:lstStyle/>
          <a:p>
            <a:r>
              <a:rPr lang="zh-CN" altLang="en-US" sz="5400" spc="300" dirty="0">
                <a:solidFill>
                  <a:schemeClr val="bg1"/>
                </a:solidFill>
                <a:cs typeface="+mn-ea"/>
                <a:sym typeface="+mn-lt"/>
              </a:rPr>
              <a:t>爬虫项目报告</a:t>
            </a:r>
          </a:p>
        </p:txBody>
      </p:sp>
      <p:sp>
        <p:nvSpPr>
          <p:cNvPr id="47" name="文本框 46"/>
          <p:cNvSpPr txBox="1"/>
          <p:nvPr/>
        </p:nvSpPr>
        <p:spPr>
          <a:xfrm>
            <a:off x="4232910" y="3958590"/>
            <a:ext cx="3795395" cy="583565"/>
          </a:xfrm>
          <a:prstGeom prst="rect">
            <a:avLst/>
          </a:prstGeom>
          <a:noFill/>
        </p:spPr>
        <p:txBody>
          <a:bodyPr wrap="none" rtlCol="0">
            <a:spAutoFit/>
          </a:bodyPr>
          <a:lstStyle/>
          <a:p>
            <a:r>
              <a:rPr lang="zh-CN" altLang="en-US" sz="1600" spc="300" dirty="0">
                <a:solidFill>
                  <a:schemeClr val="bg1"/>
                </a:solidFill>
                <a:cs typeface="+mn-ea"/>
                <a:sym typeface="+mn-lt"/>
              </a:rPr>
              <a:t>汇报人：</a:t>
            </a:r>
            <a:r>
              <a:rPr lang="zh-CN" sz="1600" spc="300" dirty="0">
                <a:solidFill>
                  <a:schemeClr val="bg1"/>
                </a:solidFill>
                <a:cs typeface="+mn-ea"/>
                <a:sym typeface="+mn-lt"/>
              </a:rPr>
              <a:t>越过山丘小组</a:t>
            </a:r>
          </a:p>
          <a:p>
            <a:r>
              <a:rPr lang="zh-CN" sz="1600" spc="300" dirty="0">
                <a:solidFill>
                  <a:schemeClr val="bg1"/>
                </a:solidFill>
                <a:cs typeface="+mn-ea"/>
                <a:sym typeface="+mn-lt"/>
              </a:rPr>
              <a:t>组员：李响 张以欣 梁紫君 梁彧彧</a:t>
            </a:r>
          </a:p>
        </p:txBody>
      </p:sp>
      <p:cxnSp>
        <p:nvCxnSpPr>
          <p:cNvPr id="49" name="直接连接符 48"/>
          <p:cNvCxnSpPr/>
          <p:nvPr/>
        </p:nvCxnSpPr>
        <p:spPr>
          <a:xfrm flipH="1" flipV="1">
            <a:off x="7433493" y="1662313"/>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flipV="1">
            <a:off x="449695" y="1215388"/>
            <a:ext cx="1152803" cy="1027444"/>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flipV="1">
            <a:off x="4223240" y="33983"/>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flipH="1">
            <a:off x="1316773" y="1954270"/>
            <a:ext cx="561612" cy="504571"/>
            <a:chOff x="9116907" y="1250587"/>
            <a:chExt cx="561612" cy="504571"/>
          </a:xfrm>
        </p:grpSpPr>
        <p:sp>
          <p:nvSpPr>
            <p:cNvPr id="53" name="椭圆 52"/>
            <p:cNvSpPr/>
            <p:nvPr/>
          </p:nvSpPr>
          <p:spPr>
            <a:xfrm rot="19026669">
              <a:off x="9137601" y="1391826"/>
              <a:ext cx="540918" cy="200800"/>
            </a:xfrm>
            <a:prstGeom prst="ellipse">
              <a:avLst/>
            </a:prstGeom>
            <a:gradFill flip="none" rotWithShape="1">
              <a:gsLst>
                <a:gs pos="0">
                  <a:schemeClr val="bg1">
                    <a:alpha val="1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4" name="弦形 53"/>
            <p:cNvSpPr/>
            <p:nvPr/>
          </p:nvSpPr>
          <p:spPr>
            <a:xfrm rot="18900000">
              <a:off x="9116907" y="1250587"/>
              <a:ext cx="504571" cy="504571"/>
            </a:xfrm>
            <a:prstGeom prst="chord">
              <a:avLst>
                <a:gd name="adj1" fmla="val 5299351"/>
                <a:gd name="adj2" fmla="val 16200000"/>
              </a:avLst>
            </a:prstGeom>
            <a:gradFill flip="none" rotWithShape="1">
              <a:gsLst>
                <a:gs pos="0">
                  <a:schemeClr val="bg1">
                    <a:alpha val="31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ustDataLst>
      <p:tags r:id="rId2"/>
    </p:custData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10" presetClass="entr" presetSubtype="0" fill="hold" nodeType="withEffect">
                                  <p:stCondLst>
                                    <p:cond delay="150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par>
                                <p:cTn id="13" presetID="42" presetClass="path" presetSubtype="0" accel="67000" decel="33000" fill="hold" nodeType="withEffect">
                                  <p:stCondLst>
                                    <p:cond delay="500"/>
                                  </p:stCondLst>
                                  <p:childTnLst>
                                    <p:animMotion origin="layout" path="M -0.67591 -0.87222 L -0.11836 0.00903 " pathEditMode="relative" rAng="0" ptsTypes="AA">
                                      <p:cBhvr>
                                        <p:cTn id="14" dur="2000" fill="hold"/>
                                        <p:tgtEl>
                                          <p:spTgt spid="42"/>
                                        </p:tgtEl>
                                        <p:attrNameLst>
                                          <p:attrName>ppt_x</p:attrName>
                                          <p:attrName>ppt_y</p:attrName>
                                        </p:attrNameLst>
                                      </p:cBhvr>
                                      <p:rCtr x="27878" y="44051"/>
                                    </p:animMotion>
                                  </p:childTnLst>
                                </p:cTn>
                              </p:par>
                              <p:par>
                                <p:cTn id="15" presetID="10" presetClass="entr" presetSubtype="0" fill="hold" nodeType="withEffect">
                                  <p:stCondLst>
                                    <p:cond delay="250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childTnLst>
                                </p:cTn>
                              </p:par>
                              <p:par>
                                <p:cTn id="18" presetID="42" presetClass="path" presetSubtype="0" accel="50000" decel="50000" fill="hold" nodeType="withEffect">
                                  <p:stCondLst>
                                    <p:cond delay="2250"/>
                                  </p:stCondLst>
                                  <p:childTnLst>
                                    <p:animMotion origin="layout" path="M -3.33333E-6 -2.96296E-6 L 0.06667 -0.10648 " pathEditMode="relative" rAng="0" ptsTypes="AA">
                                      <p:cBhvr>
                                        <p:cTn id="19" dur="1000" spd="-100000" fill="hold"/>
                                        <p:tgtEl>
                                          <p:spTgt spid="34"/>
                                        </p:tgtEl>
                                        <p:attrNameLst>
                                          <p:attrName>ppt_x</p:attrName>
                                          <p:attrName>ppt_y</p:attrName>
                                        </p:attrNameLst>
                                      </p:cBhvr>
                                      <p:rCtr x="3333" y="-5324"/>
                                    </p:animMotion>
                                  </p:childTnLst>
                                </p:cTn>
                              </p:par>
                              <p:par>
                                <p:cTn id="20" presetID="50" presetClass="entr" presetSubtype="0" decel="100000" fill="hold" grpId="0" nodeType="withEffect">
                                  <p:stCondLst>
                                    <p:cond delay="500"/>
                                  </p:stCondLst>
                                  <p:iterate type="lt">
                                    <p:tmPct val="10000"/>
                                  </p:iterate>
                                  <p:childTnLst>
                                    <p:set>
                                      <p:cBhvr>
                                        <p:cTn id="21" dur="1" fill="hold">
                                          <p:stCondLst>
                                            <p:cond delay="0"/>
                                          </p:stCondLst>
                                        </p:cTn>
                                        <p:tgtEl>
                                          <p:spTgt spid="43"/>
                                        </p:tgtEl>
                                        <p:attrNameLst>
                                          <p:attrName>style.visibility</p:attrName>
                                        </p:attrNameLst>
                                      </p:cBhvr>
                                      <p:to>
                                        <p:strVal val="visible"/>
                                      </p:to>
                                    </p:set>
                                    <p:anim calcmode="lin" valueType="num">
                                      <p:cBhvr>
                                        <p:cTn id="22" dur="1000" fill="hold"/>
                                        <p:tgtEl>
                                          <p:spTgt spid="43"/>
                                        </p:tgtEl>
                                        <p:attrNameLst>
                                          <p:attrName>ppt_w</p:attrName>
                                        </p:attrNameLst>
                                      </p:cBhvr>
                                      <p:tavLst>
                                        <p:tav tm="0">
                                          <p:val>
                                            <p:strVal val="#ppt_w+.3"/>
                                          </p:val>
                                        </p:tav>
                                        <p:tav tm="100000">
                                          <p:val>
                                            <p:strVal val="#ppt_w"/>
                                          </p:val>
                                        </p:tav>
                                      </p:tavLst>
                                    </p:anim>
                                    <p:anim calcmode="lin" valueType="num">
                                      <p:cBhvr>
                                        <p:cTn id="23" dur="1000" fill="hold"/>
                                        <p:tgtEl>
                                          <p:spTgt spid="43"/>
                                        </p:tgtEl>
                                        <p:attrNameLst>
                                          <p:attrName>ppt_h</p:attrName>
                                        </p:attrNameLst>
                                      </p:cBhvr>
                                      <p:tavLst>
                                        <p:tav tm="0">
                                          <p:val>
                                            <p:strVal val="#ppt_h"/>
                                          </p:val>
                                        </p:tav>
                                        <p:tav tm="100000">
                                          <p:val>
                                            <p:strVal val="#ppt_h"/>
                                          </p:val>
                                        </p:tav>
                                      </p:tavLst>
                                    </p:anim>
                                    <p:animEffect transition="in" filter="fade">
                                      <p:cBhvr>
                                        <p:cTn id="24" dur="1000"/>
                                        <p:tgtEl>
                                          <p:spTgt spid="43"/>
                                        </p:tgtEl>
                                      </p:cBhvr>
                                    </p:animEffect>
                                  </p:childTnLst>
                                </p:cTn>
                              </p:par>
                              <p:par>
                                <p:cTn id="25" presetID="22" presetClass="entr" presetSubtype="1" fill="hold" nodeType="withEffect">
                                  <p:stCondLst>
                                    <p:cond delay="1750"/>
                                  </p:stCondLst>
                                  <p:childTnLst>
                                    <p:set>
                                      <p:cBhvr>
                                        <p:cTn id="26" dur="1" fill="hold">
                                          <p:stCondLst>
                                            <p:cond delay="0"/>
                                          </p:stCondLst>
                                        </p:cTn>
                                        <p:tgtEl>
                                          <p:spTgt spid="49"/>
                                        </p:tgtEl>
                                        <p:attrNameLst>
                                          <p:attrName>style.visibility</p:attrName>
                                        </p:attrNameLst>
                                      </p:cBhvr>
                                      <p:to>
                                        <p:strVal val="visible"/>
                                      </p:to>
                                    </p:set>
                                    <p:animEffect transition="in" filter="wipe(up)">
                                      <p:cBhvr>
                                        <p:cTn id="27" dur="1000"/>
                                        <p:tgtEl>
                                          <p:spTgt spid="49"/>
                                        </p:tgtEl>
                                      </p:cBhvr>
                                    </p:animEffect>
                                  </p:childTnLst>
                                </p:cTn>
                              </p:par>
                              <p:par>
                                <p:cTn id="28" presetID="22" presetClass="entr" presetSubtype="1" fill="hold" nodeType="withEffect">
                                  <p:stCondLst>
                                    <p:cond delay="2000"/>
                                  </p:stCondLst>
                                  <p:childTnLst>
                                    <p:set>
                                      <p:cBhvr>
                                        <p:cTn id="29" dur="1" fill="hold">
                                          <p:stCondLst>
                                            <p:cond delay="0"/>
                                          </p:stCondLst>
                                        </p:cTn>
                                        <p:tgtEl>
                                          <p:spTgt spid="50"/>
                                        </p:tgtEl>
                                        <p:attrNameLst>
                                          <p:attrName>style.visibility</p:attrName>
                                        </p:attrNameLst>
                                      </p:cBhvr>
                                      <p:to>
                                        <p:strVal val="visible"/>
                                      </p:to>
                                    </p:set>
                                    <p:animEffect transition="in" filter="wipe(up)">
                                      <p:cBhvr>
                                        <p:cTn id="30" dur="1000"/>
                                        <p:tgtEl>
                                          <p:spTgt spid="50"/>
                                        </p:tgtEl>
                                      </p:cBhvr>
                                    </p:animEffect>
                                  </p:childTnLst>
                                </p:cTn>
                              </p:par>
                              <p:par>
                                <p:cTn id="31" presetID="10" presetClass="entr" presetSubtype="0" fill="hold" nodeType="withEffect">
                                  <p:stCondLst>
                                    <p:cond delay="2250"/>
                                  </p:stCondLst>
                                  <p:childTnLst>
                                    <p:set>
                                      <p:cBhvr>
                                        <p:cTn id="32" dur="1" fill="hold">
                                          <p:stCondLst>
                                            <p:cond delay="0"/>
                                          </p:stCondLst>
                                        </p:cTn>
                                        <p:tgtEl>
                                          <p:spTgt spid="52"/>
                                        </p:tgtEl>
                                        <p:attrNameLst>
                                          <p:attrName>style.visibility</p:attrName>
                                        </p:attrNameLst>
                                      </p:cBhvr>
                                      <p:to>
                                        <p:strVal val="visible"/>
                                      </p:to>
                                    </p:set>
                                    <p:animEffect transition="in" filter="fade">
                                      <p:cBhvr>
                                        <p:cTn id="33" dur="1000"/>
                                        <p:tgtEl>
                                          <p:spTgt spid="52"/>
                                        </p:tgtEl>
                                      </p:cBhvr>
                                    </p:animEffect>
                                  </p:childTnLst>
                                </p:cTn>
                              </p:par>
                              <p:par>
                                <p:cTn id="34" presetID="42" presetClass="path" presetSubtype="0" accel="50000" decel="50000" fill="hold" nodeType="withEffect">
                                  <p:stCondLst>
                                    <p:cond delay="2000"/>
                                  </p:stCondLst>
                                  <p:childTnLst>
                                    <p:animMotion origin="layout" path="M -1.04167E-6 -1.85185E-6 L 0.05508 -0.08981 " pathEditMode="relative" rAng="0" ptsTypes="AA">
                                      <p:cBhvr>
                                        <p:cTn id="35" dur="1250" spd="-100000" fill="hold"/>
                                        <p:tgtEl>
                                          <p:spTgt spid="52"/>
                                        </p:tgtEl>
                                        <p:attrNameLst>
                                          <p:attrName>ppt_x</p:attrName>
                                          <p:attrName>ppt_y</p:attrName>
                                        </p:attrNameLst>
                                      </p:cBhvr>
                                      <p:rCtr x="2747" y="-4491"/>
                                    </p:animMotion>
                                  </p:childTnLst>
                                </p:cTn>
                              </p:par>
                              <p:par>
                                <p:cTn id="36" presetID="22" presetClass="entr" presetSubtype="1" fill="hold" nodeType="withEffect">
                                  <p:stCondLst>
                                    <p:cond delay="2250"/>
                                  </p:stCondLst>
                                  <p:childTnLst>
                                    <p:set>
                                      <p:cBhvr>
                                        <p:cTn id="37" dur="1" fill="hold">
                                          <p:stCondLst>
                                            <p:cond delay="0"/>
                                          </p:stCondLst>
                                        </p:cTn>
                                        <p:tgtEl>
                                          <p:spTgt spid="51"/>
                                        </p:tgtEl>
                                        <p:attrNameLst>
                                          <p:attrName>style.visibility</p:attrName>
                                        </p:attrNameLst>
                                      </p:cBhvr>
                                      <p:to>
                                        <p:strVal val="visible"/>
                                      </p:to>
                                    </p:set>
                                    <p:animEffect transition="in" filter="wipe(up)">
                                      <p:cBhvr>
                                        <p:cTn id="38" dur="1000"/>
                                        <p:tgtEl>
                                          <p:spTgt spid="51"/>
                                        </p:tgtEl>
                                      </p:cBhvr>
                                    </p:animEffect>
                                  </p:childTnLst>
                                </p:cTn>
                              </p:par>
                            </p:childTnLst>
                          </p:cTn>
                        </p:par>
                        <p:par>
                          <p:cTn id="39" fill="hold">
                            <p:stCondLst>
                              <p:cond delay="3500"/>
                            </p:stCondLst>
                            <p:childTnLst>
                              <p:par>
                                <p:cTn id="40" presetID="1" presetClass="entr" presetSubtype="0" fill="hold" grpId="0" nodeType="afterEffect">
                                  <p:stCondLst>
                                    <p:cond delay="0"/>
                                  </p:stCondLst>
                                  <p:childTnLst>
                                    <p:set>
                                      <p:cBhvr>
                                        <p:cTn id="41"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7"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F:\上课内容\高级编程\小组爬虫项目\微信图片_20181225202259.png微信图片_20181225202259"/>
          <p:cNvPicPr>
            <a:picLocks noChangeAspect="1"/>
          </p:cNvPicPr>
          <p:nvPr/>
        </p:nvPicPr>
        <p:blipFill>
          <a:blip r:embed="rId3"/>
          <a:srcRect/>
          <a:stretch>
            <a:fillRect/>
          </a:stretch>
        </p:blipFill>
        <p:spPr>
          <a:xfrm>
            <a:off x="6157595" y="1540510"/>
            <a:ext cx="5960110" cy="3884295"/>
          </a:xfrm>
          <a:prstGeom prst="rect">
            <a:avLst/>
          </a:prstGeom>
        </p:spPr>
      </p:pic>
      <p:pic>
        <p:nvPicPr>
          <p:cNvPr id="7" name="图片 6" descr="F:\上课内容\高级编程\小组爬虫项目\微信图片_20181225202245.png微信图片_20181225202245"/>
          <p:cNvPicPr>
            <a:picLocks noChangeAspect="1"/>
          </p:cNvPicPr>
          <p:nvPr/>
        </p:nvPicPr>
        <p:blipFill>
          <a:blip r:embed="rId4"/>
          <a:srcRect l="5485" r="6277" b="16245"/>
          <a:stretch>
            <a:fillRect/>
          </a:stretch>
        </p:blipFill>
        <p:spPr>
          <a:xfrm>
            <a:off x="908050" y="26670"/>
            <a:ext cx="4323715" cy="6804025"/>
          </a:xfrm>
          <a:prstGeom prst="rect">
            <a:avLst/>
          </a:prstGeom>
        </p:spPr>
      </p:pic>
      <p:sp>
        <p:nvSpPr>
          <p:cNvPr id="4" name="矩形 3"/>
          <p:cNvSpPr/>
          <p:nvPr/>
        </p:nvSpPr>
        <p:spPr>
          <a:xfrm>
            <a:off x="1254125" y="1767205"/>
            <a:ext cx="3611245" cy="4890135"/>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0546080" y="0"/>
            <a:ext cx="1644015" cy="521970"/>
          </a:xfrm>
          <a:prstGeom prst="rect">
            <a:avLst/>
          </a:prstGeom>
          <a:noFill/>
        </p:spPr>
        <p:txBody>
          <a:bodyPr wrap="square" rtlCol="0">
            <a:spAutoFit/>
          </a:bodyPr>
          <a:lstStyle/>
          <a:p>
            <a:r>
              <a:rPr lang="zh-CN" altLang="en-US" sz="2800">
                <a:solidFill>
                  <a:schemeClr val="bg1"/>
                </a:solidFill>
              </a:rPr>
              <a:t>说文解字</a:t>
            </a:r>
          </a:p>
        </p:txBody>
      </p:sp>
      <p:sp>
        <p:nvSpPr>
          <p:cNvPr id="9" name="矩形 8"/>
          <p:cNvSpPr/>
          <p:nvPr/>
        </p:nvSpPr>
        <p:spPr>
          <a:xfrm>
            <a:off x="6157595" y="5127625"/>
            <a:ext cx="2294890" cy="205105"/>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7" name="图片 6" descr="F:\上课内容\高级编程\小组爬虫项目\微信图片_20181225202914.png微信图片_20181225202914"/>
          <p:cNvPicPr>
            <a:picLocks noChangeAspect="1"/>
          </p:cNvPicPr>
          <p:nvPr/>
        </p:nvPicPr>
        <p:blipFill>
          <a:blip r:embed="rId3"/>
          <a:srcRect l="4443" r="6220" b="42790"/>
          <a:stretch>
            <a:fillRect/>
          </a:stretch>
        </p:blipFill>
        <p:spPr>
          <a:xfrm>
            <a:off x="247015" y="280670"/>
            <a:ext cx="5586730" cy="6219190"/>
          </a:xfrm>
          <a:prstGeom prst="rect">
            <a:avLst/>
          </a:prstGeom>
        </p:spPr>
      </p:pic>
      <p:sp>
        <p:nvSpPr>
          <p:cNvPr id="4" name="矩形 3"/>
          <p:cNvSpPr/>
          <p:nvPr/>
        </p:nvSpPr>
        <p:spPr>
          <a:xfrm>
            <a:off x="333375" y="2727961"/>
            <a:ext cx="3512820" cy="1386840"/>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9981565" y="0"/>
            <a:ext cx="2208530" cy="521970"/>
          </a:xfrm>
          <a:prstGeom prst="rect">
            <a:avLst/>
          </a:prstGeom>
          <a:noFill/>
        </p:spPr>
        <p:txBody>
          <a:bodyPr wrap="square" rtlCol="0">
            <a:spAutoFit/>
          </a:bodyPr>
          <a:lstStyle/>
          <a:p>
            <a:pPr algn="r"/>
            <a:r>
              <a:rPr lang="zh-CN" altLang="en-US" sz="2800">
                <a:solidFill>
                  <a:schemeClr val="bg1"/>
                </a:solidFill>
              </a:rPr>
              <a:t>中医中药</a:t>
            </a:r>
          </a:p>
        </p:txBody>
      </p:sp>
      <p:pic>
        <p:nvPicPr>
          <p:cNvPr id="2" name="图片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1601" y="1430919"/>
            <a:ext cx="5781426" cy="3959881"/>
          </a:xfrm>
          <a:prstGeom prst="rect">
            <a:avLst/>
          </a:prstGeom>
        </p:spPr>
      </p:pic>
      <p:sp>
        <p:nvSpPr>
          <p:cNvPr id="10" name="矩形 9"/>
          <p:cNvSpPr/>
          <p:nvPr/>
        </p:nvSpPr>
        <p:spPr>
          <a:xfrm>
            <a:off x="6200775" y="5249916"/>
            <a:ext cx="570515" cy="140883"/>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C:\Users\ASUS\Desktop\微信图片_20181225215659.png微信图片_20181225215659"/>
          <p:cNvPicPr>
            <a:picLocks noChangeAspect="1"/>
          </p:cNvPicPr>
          <p:nvPr/>
        </p:nvPicPr>
        <p:blipFill>
          <a:blip r:embed="rId2"/>
          <a:srcRect/>
          <a:stretch>
            <a:fillRect/>
          </a:stretch>
        </p:blipFill>
        <p:spPr>
          <a:xfrm>
            <a:off x="6267450" y="1688148"/>
            <a:ext cx="5748655" cy="3658235"/>
          </a:xfrm>
          <a:prstGeom prst="rect">
            <a:avLst/>
          </a:prstGeom>
        </p:spPr>
      </p:pic>
      <p:pic>
        <p:nvPicPr>
          <p:cNvPr id="7" name="图片 6" descr="F:\上课内容\高级编程\小组爬虫项目\微信图片_20181225202914.png微信图片_20181225202914"/>
          <p:cNvPicPr>
            <a:picLocks noChangeAspect="1"/>
          </p:cNvPicPr>
          <p:nvPr/>
        </p:nvPicPr>
        <p:blipFill>
          <a:blip r:embed="rId3"/>
          <a:srcRect l="4443" r="6220" b="42790"/>
          <a:stretch>
            <a:fillRect/>
          </a:stretch>
        </p:blipFill>
        <p:spPr>
          <a:xfrm>
            <a:off x="247015" y="280670"/>
            <a:ext cx="5586730" cy="6219190"/>
          </a:xfrm>
          <a:prstGeom prst="rect">
            <a:avLst/>
          </a:prstGeom>
        </p:spPr>
      </p:pic>
      <p:sp>
        <p:nvSpPr>
          <p:cNvPr id="4" name="矩形 3"/>
          <p:cNvSpPr/>
          <p:nvPr/>
        </p:nvSpPr>
        <p:spPr>
          <a:xfrm>
            <a:off x="247015" y="4107444"/>
            <a:ext cx="3512820" cy="1386840"/>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9981565" y="0"/>
            <a:ext cx="2208530" cy="521970"/>
          </a:xfrm>
          <a:prstGeom prst="rect">
            <a:avLst/>
          </a:prstGeom>
          <a:noFill/>
        </p:spPr>
        <p:txBody>
          <a:bodyPr wrap="square" rtlCol="0">
            <a:spAutoFit/>
          </a:bodyPr>
          <a:lstStyle/>
          <a:p>
            <a:pPr algn="r"/>
            <a:r>
              <a:rPr lang="zh-CN" altLang="en-US" sz="2800">
                <a:solidFill>
                  <a:schemeClr val="bg1"/>
                </a:solidFill>
              </a:rPr>
              <a:t>中医中药</a:t>
            </a:r>
          </a:p>
        </p:txBody>
      </p:sp>
      <p:sp>
        <p:nvSpPr>
          <p:cNvPr id="9" name="矩形 8"/>
          <p:cNvSpPr/>
          <p:nvPr/>
        </p:nvSpPr>
        <p:spPr>
          <a:xfrm>
            <a:off x="6267450" y="5147441"/>
            <a:ext cx="574784" cy="198942"/>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44561439"/>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F:\上课内容\高级编程\小组爬虫项目\微信图片_20181225210726.png微信图片_20181225210726"/>
          <p:cNvPicPr>
            <a:picLocks noChangeAspect="1"/>
          </p:cNvPicPr>
          <p:nvPr/>
        </p:nvPicPr>
        <p:blipFill>
          <a:blip r:embed="rId3"/>
          <a:srcRect/>
          <a:stretch>
            <a:fillRect/>
          </a:stretch>
        </p:blipFill>
        <p:spPr>
          <a:xfrm>
            <a:off x="6267450" y="3046730"/>
            <a:ext cx="5748655" cy="941070"/>
          </a:xfrm>
          <a:prstGeom prst="rect">
            <a:avLst/>
          </a:prstGeom>
        </p:spPr>
      </p:pic>
      <p:pic>
        <p:nvPicPr>
          <p:cNvPr id="7" name="图片 6" descr="F:\上课内容\高级编程\小组爬虫项目\微信图片_20181225210855.png微信图片_20181225210855"/>
          <p:cNvPicPr>
            <a:picLocks noChangeAspect="1"/>
          </p:cNvPicPr>
          <p:nvPr/>
        </p:nvPicPr>
        <p:blipFill>
          <a:blip r:embed="rId4"/>
          <a:srcRect/>
          <a:stretch>
            <a:fillRect/>
          </a:stretch>
        </p:blipFill>
        <p:spPr>
          <a:xfrm>
            <a:off x="63500" y="1515110"/>
            <a:ext cx="5751195" cy="3794760"/>
          </a:xfrm>
          <a:prstGeom prst="rect">
            <a:avLst/>
          </a:prstGeom>
        </p:spPr>
      </p:pic>
      <p:sp>
        <p:nvSpPr>
          <p:cNvPr id="4" name="矩形 3"/>
          <p:cNvSpPr/>
          <p:nvPr/>
        </p:nvSpPr>
        <p:spPr>
          <a:xfrm>
            <a:off x="441960" y="2906395"/>
            <a:ext cx="611505" cy="1081405"/>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9981565" y="0"/>
            <a:ext cx="2208530" cy="521970"/>
          </a:xfrm>
          <a:prstGeom prst="rect">
            <a:avLst/>
          </a:prstGeom>
          <a:noFill/>
        </p:spPr>
        <p:txBody>
          <a:bodyPr wrap="square" rtlCol="0">
            <a:spAutoFit/>
          </a:bodyPr>
          <a:lstStyle/>
          <a:p>
            <a:pPr algn="r"/>
            <a:r>
              <a:rPr lang="zh-CN" altLang="en-US" sz="2800">
                <a:solidFill>
                  <a:schemeClr val="bg1"/>
                </a:solidFill>
              </a:rPr>
              <a:t>中医中药</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F:\上课内容\高级编程\小组爬虫项目\微信图片_20181225203603.png微信图片_20181225203603"/>
          <p:cNvPicPr>
            <a:picLocks noChangeAspect="1"/>
          </p:cNvPicPr>
          <p:nvPr/>
        </p:nvPicPr>
        <p:blipFill>
          <a:blip r:embed="rId3"/>
          <a:srcRect/>
          <a:stretch>
            <a:fillRect/>
          </a:stretch>
        </p:blipFill>
        <p:spPr>
          <a:xfrm>
            <a:off x="6201410" y="1864360"/>
            <a:ext cx="5881370" cy="3129280"/>
          </a:xfrm>
          <a:prstGeom prst="rect">
            <a:avLst/>
          </a:prstGeom>
        </p:spPr>
      </p:pic>
      <p:pic>
        <p:nvPicPr>
          <p:cNvPr id="7" name="图片 6" descr="F:\上课内容\高级编程\小组爬虫项目\微信图片_20181225203558.png微信图片_20181225203558"/>
          <p:cNvPicPr>
            <a:picLocks noChangeAspect="1"/>
          </p:cNvPicPr>
          <p:nvPr/>
        </p:nvPicPr>
        <p:blipFill>
          <a:blip r:embed="rId4"/>
          <a:srcRect l="6564"/>
          <a:stretch>
            <a:fillRect/>
          </a:stretch>
        </p:blipFill>
        <p:spPr>
          <a:xfrm>
            <a:off x="130175" y="883920"/>
            <a:ext cx="5699125" cy="5200015"/>
          </a:xfrm>
          <a:prstGeom prst="rect">
            <a:avLst/>
          </a:prstGeom>
        </p:spPr>
      </p:pic>
      <p:sp>
        <p:nvSpPr>
          <p:cNvPr id="4" name="矩形 3"/>
          <p:cNvSpPr/>
          <p:nvPr/>
        </p:nvSpPr>
        <p:spPr>
          <a:xfrm>
            <a:off x="224155" y="1212850"/>
            <a:ext cx="5463540" cy="4871085"/>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9981565" y="0"/>
            <a:ext cx="2208530" cy="521970"/>
          </a:xfrm>
          <a:prstGeom prst="rect">
            <a:avLst/>
          </a:prstGeom>
          <a:noFill/>
        </p:spPr>
        <p:txBody>
          <a:bodyPr wrap="square" rtlCol="0">
            <a:spAutoFit/>
          </a:bodyPr>
          <a:lstStyle/>
          <a:p>
            <a:pPr algn="r"/>
            <a:r>
              <a:rPr lang="zh-CN" altLang="en-US" sz="2800">
                <a:solidFill>
                  <a:schemeClr val="bg1"/>
                </a:solidFill>
              </a:rPr>
              <a:t>中医中药</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181" name="矩形 180"/>
          <p:cNvSpPr/>
          <p:nvPr/>
        </p:nvSpPr>
        <p:spPr>
          <a:xfrm>
            <a:off x="0" y="-16467"/>
            <a:ext cx="12192000" cy="6858000"/>
          </a:xfrm>
          <a:prstGeom prst="rect">
            <a:avLst/>
          </a:prstGeom>
          <a:gradFill flip="none" rotWithShape="1">
            <a:gsLst>
              <a:gs pos="33000">
                <a:srgbClr val="202328">
                  <a:alpha val="0"/>
                </a:srgbClr>
              </a:gs>
              <a:gs pos="83000">
                <a:srgbClr val="202328"/>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96" name="组合 195"/>
          <p:cNvGrpSpPr/>
          <p:nvPr/>
        </p:nvGrpSpPr>
        <p:grpSpPr>
          <a:xfrm>
            <a:off x="3472305" y="706612"/>
            <a:ext cx="5452852" cy="5452852"/>
            <a:chOff x="2123172" y="3429000"/>
            <a:chExt cx="7945656" cy="7945656"/>
          </a:xfrm>
        </p:grpSpPr>
        <p:pic>
          <p:nvPicPr>
            <p:cNvPr id="197" name="图片 196"/>
            <p:cNvPicPr>
              <a:picLocks noChangeAspect="1"/>
            </p:cNvPicPr>
            <p:nvPr/>
          </p:nvPicPr>
          <p:blipFill>
            <a:blip r:embed="rId4"/>
            <a:stretch>
              <a:fillRect/>
            </a:stretch>
          </p:blipFill>
          <p:spPr>
            <a:xfrm>
              <a:off x="2529114" y="3839027"/>
              <a:ext cx="7398669" cy="7070568"/>
            </a:xfrm>
            <a:prstGeom prst="rect">
              <a:avLst/>
            </a:prstGeom>
          </p:spPr>
        </p:pic>
        <p:sp>
          <p:nvSpPr>
            <p:cNvPr id="198" name="椭圆 197"/>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7" name="组合 36"/>
          <p:cNvGrpSpPr/>
          <p:nvPr/>
        </p:nvGrpSpPr>
        <p:grpSpPr>
          <a:xfrm>
            <a:off x="4329244" y="1716552"/>
            <a:ext cx="3556697" cy="3523457"/>
            <a:chOff x="2941638" y="2147888"/>
            <a:chExt cx="1358900" cy="1346200"/>
          </a:xfrm>
        </p:grpSpPr>
        <p:sp>
          <p:nvSpPr>
            <p:cNvPr id="7" name="Freeform 6"/>
            <p:cNvSpPr/>
            <p:nvPr/>
          </p:nvSpPr>
          <p:spPr bwMode="auto">
            <a:xfrm>
              <a:off x="2941638" y="2147888"/>
              <a:ext cx="1358900" cy="1346200"/>
            </a:xfrm>
            <a:custGeom>
              <a:avLst/>
              <a:gdLst>
                <a:gd name="T0" fmla="*/ 87 w 96"/>
                <a:gd name="T1" fmla="*/ 64 h 95"/>
                <a:gd name="T2" fmla="*/ 33 w 96"/>
                <a:gd name="T3" fmla="*/ 86 h 95"/>
                <a:gd name="T4" fmla="*/ 9 w 96"/>
                <a:gd name="T5" fmla="*/ 31 h 95"/>
                <a:gd name="T6" fmla="*/ 65 w 96"/>
                <a:gd name="T7" fmla="*/ 9 h 95"/>
                <a:gd name="T8" fmla="*/ 87 w 96"/>
                <a:gd name="T9" fmla="*/ 64 h 95"/>
              </a:gdLst>
              <a:ahLst/>
              <a:cxnLst>
                <a:cxn ang="0">
                  <a:pos x="T0" y="T1"/>
                </a:cxn>
                <a:cxn ang="0">
                  <a:pos x="T2" y="T3"/>
                </a:cxn>
                <a:cxn ang="0">
                  <a:pos x="T4" y="T5"/>
                </a:cxn>
                <a:cxn ang="0">
                  <a:pos x="T6" y="T7"/>
                </a:cxn>
                <a:cxn ang="0">
                  <a:pos x="T8" y="T9"/>
                </a:cxn>
              </a:cxnLst>
              <a:rect l="0" t="0" r="r" b="b"/>
              <a:pathLst>
                <a:path w="96" h="95">
                  <a:moveTo>
                    <a:pt x="87" y="64"/>
                  </a:moveTo>
                  <a:cubicBezTo>
                    <a:pt x="78" y="85"/>
                    <a:pt x="53" y="95"/>
                    <a:pt x="33" y="86"/>
                  </a:cubicBezTo>
                  <a:cubicBezTo>
                    <a:pt x="12" y="77"/>
                    <a:pt x="0" y="52"/>
                    <a:pt x="9" y="31"/>
                  </a:cubicBezTo>
                  <a:cubicBezTo>
                    <a:pt x="22" y="2"/>
                    <a:pt x="44" y="0"/>
                    <a:pt x="65" y="9"/>
                  </a:cubicBezTo>
                  <a:cubicBezTo>
                    <a:pt x="86" y="18"/>
                    <a:pt x="96" y="43"/>
                    <a:pt x="87" y="64"/>
                  </a:cubicBezTo>
                </a:path>
              </a:pathLst>
            </a:custGeom>
            <a:solidFill>
              <a:srgbClr val="BFDB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 name="Freeform 7"/>
            <p:cNvSpPr/>
            <p:nvPr/>
          </p:nvSpPr>
          <p:spPr bwMode="auto">
            <a:xfrm>
              <a:off x="3776663" y="2387601"/>
              <a:ext cx="227013" cy="212725"/>
            </a:xfrm>
            <a:custGeom>
              <a:avLst/>
              <a:gdLst>
                <a:gd name="T0" fmla="*/ 15 w 16"/>
                <a:gd name="T1" fmla="*/ 12 h 15"/>
                <a:gd name="T2" fmla="*/ 6 w 16"/>
                <a:gd name="T3" fmla="*/ 12 h 15"/>
                <a:gd name="T4" fmla="*/ 2 w 16"/>
                <a:gd name="T5" fmla="*/ 3 h 15"/>
                <a:gd name="T6" fmla="*/ 12 w 16"/>
                <a:gd name="T7" fmla="*/ 4 h 15"/>
                <a:gd name="T8" fmla="*/ 15 w 16"/>
                <a:gd name="T9" fmla="*/ 12 h 15"/>
              </a:gdLst>
              <a:ahLst/>
              <a:cxnLst>
                <a:cxn ang="0">
                  <a:pos x="T0" y="T1"/>
                </a:cxn>
                <a:cxn ang="0">
                  <a:pos x="T2" y="T3"/>
                </a:cxn>
                <a:cxn ang="0">
                  <a:pos x="T4" y="T5"/>
                </a:cxn>
                <a:cxn ang="0">
                  <a:pos x="T6" y="T7"/>
                </a:cxn>
                <a:cxn ang="0">
                  <a:pos x="T8" y="T9"/>
                </a:cxn>
              </a:cxnLst>
              <a:rect l="0" t="0" r="r" b="b"/>
              <a:pathLst>
                <a:path w="16" h="15">
                  <a:moveTo>
                    <a:pt x="15" y="12"/>
                  </a:moveTo>
                  <a:cubicBezTo>
                    <a:pt x="13" y="15"/>
                    <a:pt x="10" y="15"/>
                    <a:pt x="6" y="12"/>
                  </a:cubicBezTo>
                  <a:cubicBezTo>
                    <a:pt x="2" y="9"/>
                    <a:pt x="0" y="5"/>
                    <a:pt x="2" y="3"/>
                  </a:cubicBezTo>
                  <a:cubicBezTo>
                    <a:pt x="4" y="0"/>
                    <a:pt x="8" y="1"/>
                    <a:pt x="12" y="4"/>
                  </a:cubicBezTo>
                  <a:cubicBezTo>
                    <a:pt x="16" y="7"/>
                    <a:pt x="16" y="10"/>
                    <a:pt x="15" y="1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 name="Freeform 8"/>
            <p:cNvSpPr/>
            <p:nvPr/>
          </p:nvSpPr>
          <p:spPr bwMode="auto">
            <a:xfrm>
              <a:off x="3281363" y="3082926"/>
              <a:ext cx="169863" cy="128588"/>
            </a:xfrm>
            <a:custGeom>
              <a:avLst/>
              <a:gdLst>
                <a:gd name="T0" fmla="*/ 1 w 12"/>
                <a:gd name="T1" fmla="*/ 3 h 9"/>
                <a:gd name="T2" fmla="*/ 6 w 12"/>
                <a:gd name="T3" fmla="*/ 1 h 9"/>
                <a:gd name="T4" fmla="*/ 11 w 12"/>
                <a:gd name="T5" fmla="*/ 7 h 9"/>
                <a:gd name="T6" fmla="*/ 4 w 12"/>
                <a:gd name="T7" fmla="*/ 8 h 9"/>
                <a:gd name="T8" fmla="*/ 1 w 12"/>
                <a:gd name="T9" fmla="*/ 3 h 9"/>
              </a:gdLst>
              <a:ahLst/>
              <a:cxnLst>
                <a:cxn ang="0">
                  <a:pos x="T0" y="T1"/>
                </a:cxn>
                <a:cxn ang="0">
                  <a:pos x="T2" y="T3"/>
                </a:cxn>
                <a:cxn ang="0">
                  <a:pos x="T4" y="T5"/>
                </a:cxn>
                <a:cxn ang="0">
                  <a:pos x="T6" y="T7"/>
                </a:cxn>
                <a:cxn ang="0">
                  <a:pos x="T8" y="T9"/>
                </a:cxn>
              </a:cxnLst>
              <a:rect l="0" t="0" r="r" b="b"/>
              <a:pathLst>
                <a:path w="12" h="9">
                  <a:moveTo>
                    <a:pt x="1" y="3"/>
                  </a:moveTo>
                  <a:cubicBezTo>
                    <a:pt x="1" y="1"/>
                    <a:pt x="3" y="0"/>
                    <a:pt x="6" y="1"/>
                  </a:cubicBezTo>
                  <a:cubicBezTo>
                    <a:pt x="10" y="2"/>
                    <a:pt x="12" y="5"/>
                    <a:pt x="11" y="7"/>
                  </a:cubicBezTo>
                  <a:cubicBezTo>
                    <a:pt x="10" y="9"/>
                    <a:pt x="7" y="9"/>
                    <a:pt x="4" y="8"/>
                  </a:cubicBezTo>
                  <a:cubicBezTo>
                    <a:pt x="0" y="7"/>
                    <a:pt x="0" y="5"/>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 name="Freeform 9"/>
            <p:cNvSpPr/>
            <p:nvPr/>
          </p:nvSpPr>
          <p:spPr bwMode="auto">
            <a:xfrm>
              <a:off x="3324225" y="2416176"/>
              <a:ext cx="127000" cy="85725"/>
            </a:xfrm>
            <a:custGeom>
              <a:avLst/>
              <a:gdLst>
                <a:gd name="T0" fmla="*/ 1 w 9"/>
                <a:gd name="T1" fmla="*/ 3 h 6"/>
                <a:gd name="T2" fmla="*/ 4 w 9"/>
                <a:gd name="T3" fmla="*/ 1 h 6"/>
                <a:gd name="T4" fmla="*/ 8 w 9"/>
                <a:gd name="T5" fmla="*/ 4 h 6"/>
                <a:gd name="T6" fmla="*/ 4 w 9"/>
                <a:gd name="T7" fmla="*/ 6 h 6"/>
                <a:gd name="T8" fmla="*/ 1 w 9"/>
                <a:gd name="T9" fmla="*/ 3 h 6"/>
              </a:gdLst>
              <a:ahLst/>
              <a:cxnLst>
                <a:cxn ang="0">
                  <a:pos x="T0" y="T1"/>
                </a:cxn>
                <a:cxn ang="0">
                  <a:pos x="T2" y="T3"/>
                </a:cxn>
                <a:cxn ang="0">
                  <a:pos x="T4" y="T5"/>
                </a:cxn>
                <a:cxn ang="0">
                  <a:pos x="T6" y="T7"/>
                </a:cxn>
                <a:cxn ang="0">
                  <a:pos x="T8" y="T9"/>
                </a:cxn>
              </a:cxnLst>
              <a:rect l="0" t="0" r="r" b="b"/>
              <a:pathLst>
                <a:path w="9" h="6">
                  <a:moveTo>
                    <a:pt x="1" y="3"/>
                  </a:moveTo>
                  <a:cubicBezTo>
                    <a:pt x="1" y="1"/>
                    <a:pt x="2" y="0"/>
                    <a:pt x="4" y="1"/>
                  </a:cubicBezTo>
                  <a:cubicBezTo>
                    <a:pt x="7" y="1"/>
                    <a:pt x="9" y="2"/>
                    <a:pt x="8" y="4"/>
                  </a:cubicBezTo>
                  <a:cubicBezTo>
                    <a:pt x="8" y="5"/>
                    <a:pt x="6" y="6"/>
                    <a:pt x="4" y="6"/>
                  </a:cubicBezTo>
                  <a:cubicBezTo>
                    <a:pt x="1" y="5"/>
                    <a:pt x="0" y="4"/>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 name="Freeform 10"/>
            <p:cNvSpPr/>
            <p:nvPr/>
          </p:nvSpPr>
          <p:spPr bwMode="auto">
            <a:xfrm>
              <a:off x="3805238" y="2800351"/>
              <a:ext cx="127000" cy="98425"/>
            </a:xfrm>
            <a:custGeom>
              <a:avLst/>
              <a:gdLst>
                <a:gd name="T0" fmla="*/ 8 w 9"/>
                <a:gd name="T1" fmla="*/ 5 h 7"/>
                <a:gd name="T2" fmla="*/ 4 w 9"/>
                <a:gd name="T3" fmla="*/ 6 h 7"/>
                <a:gd name="T4" fmla="*/ 1 w 9"/>
                <a:gd name="T5" fmla="*/ 2 h 7"/>
                <a:gd name="T6" fmla="*/ 6 w 9"/>
                <a:gd name="T7" fmla="*/ 1 h 7"/>
                <a:gd name="T8" fmla="*/ 8 w 9"/>
                <a:gd name="T9" fmla="*/ 5 h 7"/>
              </a:gdLst>
              <a:ahLst/>
              <a:cxnLst>
                <a:cxn ang="0">
                  <a:pos x="T0" y="T1"/>
                </a:cxn>
                <a:cxn ang="0">
                  <a:pos x="T2" y="T3"/>
                </a:cxn>
                <a:cxn ang="0">
                  <a:pos x="T4" y="T5"/>
                </a:cxn>
                <a:cxn ang="0">
                  <a:pos x="T6" y="T7"/>
                </a:cxn>
                <a:cxn ang="0">
                  <a:pos x="T8" y="T9"/>
                </a:cxn>
              </a:cxnLst>
              <a:rect l="0" t="0" r="r" b="b"/>
              <a:pathLst>
                <a:path w="9" h="7">
                  <a:moveTo>
                    <a:pt x="8" y="5"/>
                  </a:moveTo>
                  <a:cubicBezTo>
                    <a:pt x="7" y="6"/>
                    <a:pt x="6" y="7"/>
                    <a:pt x="4" y="6"/>
                  </a:cubicBezTo>
                  <a:cubicBezTo>
                    <a:pt x="2" y="5"/>
                    <a:pt x="0" y="3"/>
                    <a:pt x="1" y="2"/>
                  </a:cubicBezTo>
                  <a:cubicBezTo>
                    <a:pt x="1" y="1"/>
                    <a:pt x="4" y="0"/>
                    <a:pt x="6" y="1"/>
                  </a:cubicBezTo>
                  <a:cubicBezTo>
                    <a:pt x="8" y="2"/>
                    <a:pt x="9" y="4"/>
                    <a:pt x="8" y="5"/>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2" name="Freeform 11"/>
            <p:cNvSpPr/>
            <p:nvPr/>
          </p:nvSpPr>
          <p:spPr bwMode="auto">
            <a:xfrm>
              <a:off x="3309938" y="2628901"/>
              <a:ext cx="69850" cy="57150"/>
            </a:xfrm>
            <a:custGeom>
              <a:avLst/>
              <a:gdLst>
                <a:gd name="T0" fmla="*/ 2 w 5"/>
                <a:gd name="T1" fmla="*/ 3 h 4"/>
                <a:gd name="T2" fmla="*/ 3 w 5"/>
                <a:gd name="T3" fmla="*/ 1 h 4"/>
                <a:gd name="T4" fmla="*/ 2 w 5"/>
                <a:gd name="T5" fmla="*/ 3 h 4"/>
              </a:gdLst>
              <a:ahLst/>
              <a:cxnLst>
                <a:cxn ang="0">
                  <a:pos x="T0" y="T1"/>
                </a:cxn>
                <a:cxn ang="0">
                  <a:pos x="T2" y="T3"/>
                </a:cxn>
                <a:cxn ang="0">
                  <a:pos x="T4" y="T5"/>
                </a:cxn>
              </a:cxnLst>
              <a:rect l="0" t="0" r="r" b="b"/>
              <a:pathLst>
                <a:path w="5" h="4">
                  <a:moveTo>
                    <a:pt x="2" y="3"/>
                  </a:moveTo>
                  <a:cubicBezTo>
                    <a:pt x="3" y="4"/>
                    <a:pt x="5" y="2"/>
                    <a:pt x="3" y="1"/>
                  </a:cubicBezTo>
                  <a:cubicBezTo>
                    <a:pt x="2" y="0"/>
                    <a:pt x="0" y="2"/>
                    <a:pt x="2"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3" name="Freeform 12"/>
            <p:cNvSpPr/>
            <p:nvPr/>
          </p:nvSpPr>
          <p:spPr bwMode="auto">
            <a:xfrm>
              <a:off x="3536950" y="2303463"/>
              <a:ext cx="41275" cy="42863"/>
            </a:xfrm>
            <a:custGeom>
              <a:avLst/>
              <a:gdLst>
                <a:gd name="T0" fmla="*/ 2 w 3"/>
                <a:gd name="T1" fmla="*/ 2 h 3"/>
                <a:gd name="T2" fmla="*/ 3 w 3"/>
                <a:gd name="T3" fmla="*/ 1 h 3"/>
                <a:gd name="T4" fmla="*/ 1 w 3"/>
                <a:gd name="T5" fmla="*/ 0 h 3"/>
                <a:gd name="T6" fmla="*/ 1 w 3"/>
                <a:gd name="T7" fmla="*/ 0 h 3"/>
                <a:gd name="T8" fmla="*/ 2 w 3"/>
                <a:gd name="T9" fmla="*/ 2 h 3"/>
              </a:gdLst>
              <a:ahLst/>
              <a:cxnLst>
                <a:cxn ang="0">
                  <a:pos x="T0" y="T1"/>
                </a:cxn>
                <a:cxn ang="0">
                  <a:pos x="T2" y="T3"/>
                </a:cxn>
                <a:cxn ang="0">
                  <a:pos x="T4" y="T5"/>
                </a:cxn>
                <a:cxn ang="0">
                  <a:pos x="T6" y="T7"/>
                </a:cxn>
                <a:cxn ang="0">
                  <a:pos x="T8" y="T9"/>
                </a:cxn>
              </a:cxnLst>
              <a:rect l="0" t="0" r="r" b="b"/>
              <a:pathLst>
                <a:path w="3" h="3">
                  <a:moveTo>
                    <a:pt x="2" y="2"/>
                  </a:moveTo>
                  <a:cubicBezTo>
                    <a:pt x="2" y="2"/>
                    <a:pt x="2" y="2"/>
                    <a:pt x="3" y="1"/>
                  </a:cubicBezTo>
                  <a:cubicBezTo>
                    <a:pt x="3" y="0"/>
                    <a:pt x="2" y="0"/>
                    <a:pt x="1" y="0"/>
                  </a:cubicBezTo>
                  <a:cubicBezTo>
                    <a:pt x="1" y="0"/>
                    <a:pt x="1" y="0"/>
                    <a:pt x="1" y="0"/>
                  </a:cubicBezTo>
                  <a:cubicBezTo>
                    <a:pt x="0" y="1"/>
                    <a:pt x="1" y="3"/>
                    <a:pt x="2"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Freeform 13"/>
            <p:cNvSpPr/>
            <p:nvPr/>
          </p:nvSpPr>
          <p:spPr bwMode="auto">
            <a:xfrm>
              <a:off x="4044950" y="2757488"/>
              <a:ext cx="42863" cy="42863"/>
            </a:xfrm>
            <a:custGeom>
              <a:avLst/>
              <a:gdLst>
                <a:gd name="T0" fmla="*/ 1 w 3"/>
                <a:gd name="T1" fmla="*/ 3 h 3"/>
                <a:gd name="T2" fmla="*/ 2 w 3"/>
                <a:gd name="T3" fmla="*/ 1 h 3"/>
                <a:gd name="T4" fmla="*/ 1 w 3"/>
                <a:gd name="T5" fmla="*/ 3 h 3"/>
              </a:gdLst>
              <a:ahLst/>
              <a:cxnLst>
                <a:cxn ang="0">
                  <a:pos x="T0" y="T1"/>
                </a:cxn>
                <a:cxn ang="0">
                  <a:pos x="T2" y="T3"/>
                </a:cxn>
                <a:cxn ang="0">
                  <a:pos x="T4" y="T5"/>
                </a:cxn>
              </a:cxnLst>
              <a:rect l="0" t="0" r="r" b="b"/>
              <a:pathLst>
                <a:path w="3" h="3">
                  <a:moveTo>
                    <a:pt x="1" y="3"/>
                  </a:moveTo>
                  <a:cubicBezTo>
                    <a:pt x="2" y="3"/>
                    <a:pt x="3" y="2"/>
                    <a:pt x="2" y="1"/>
                  </a:cubicBezTo>
                  <a:cubicBezTo>
                    <a:pt x="1" y="0"/>
                    <a:pt x="0" y="2"/>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14"/>
            <p:cNvSpPr/>
            <p:nvPr/>
          </p:nvSpPr>
          <p:spPr bwMode="auto">
            <a:xfrm>
              <a:off x="3621088" y="2600326"/>
              <a:ext cx="14288" cy="28575"/>
            </a:xfrm>
            <a:custGeom>
              <a:avLst/>
              <a:gdLst>
                <a:gd name="T0" fmla="*/ 1 w 1"/>
                <a:gd name="T1" fmla="*/ 1 h 2"/>
                <a:gd name="T2" fmla="*/ 1 w 1"/>
                <a:gd name="T3" fmla="*/ 1 h 2"/>
                <a:gd name="T4" fmla="*/ 1 w 1"/>
                <a:gd name="T5" fmla="*/ 0 h 2"/>
                <a:gd name="T6" fmla="*/ 1 w 1"/>
                <a:gd name="T7" fmla="*/ 0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0"/>
                    <a:pt x="1" y="0"/>
                    <a:pt x="1" y="0"/>
                  </a:cubicBezTo>
                  <a:cubicBezTo>
                    <a:pt x="1" y="0"/>
                    <a:pt x="1" y="0"/>
                    <a:pt x="1" y="0"/>
                  </a:cubicBezTo>
                  <a:cubicBezTo>
                    <a:pt x="1" y="0"/>
                    <a:pt x="0" y="0"/>
                    <a:pt x="0" y="1"/>
                  </a:cubicBezTo>
                  <a:cubicBezTo>
                    <a:pt x="0" y="2"/>
                    <a:pt x="1" y="2"/>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15"/>
            <p:cNvSpPr/>
            <p:nvPr/>
          </p:nvSpPr>
          <p:spPr bwMode="auto">
            <a:xfrm>
              <a:off x="3211513" y="2459038"/>
              <a:ext cx="41275" cy="28575"/>
            </a:xfrm>
            <a:custGeom>
              <a:avLst/>
              <a:gdLst>
                <a:gd name="T0" fmla="*/ 2 w 3"/>
                <a:gd name="T1" fmla="*/ 1 h 2"/>
                <a:gd name="T2" fmla="*/ 2 w 3"/>
                <a:gd name="T3" fmla="*/ 1 h 2"/>
                <a:gd name="T4" fmla="*/ 1 w 3"/>
                <a:gd name="T5" fmla="*/ 1 h 2"/>
                <a:gd name="T6" fmla="*/ 1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2" y="1"/>
                    <a:pt x="2" y="1"/>
                  </a:cubicBezTo>
                  <a:cubicBezTo>
                    <a:pt x="3" y="0"/>
                    <a:pt x="0" y="0"/>
                    <a:pt x="1" y="1"/>
                  </a:cubicBezTo>
                  <a:cubicBezTo>
                    <a:pt x="1" y="2"/>
                    <a:pt x="1" y="2"/>
                    <a:pt x="1" y="2"/>
                  </a:cubicBezTo>
                  <a:cubicBezTo>
                    <a:pt x="1" y="2"/>
                    <a:pt x="2" y="2"/>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16"/>
            <p:cNvSpPr/>
            <p:nvPr/>
          </p:nvSpPr>
          <p:spPr bwMode="auto">
            <a:xfrm>
              <a:off x="3154363" y="2573338"/>
              <a:ext cx="28575" cy="26988"/>
            </a:xfrm>
            <a:custGeom>
              <a:avLst/>
              <a:gdLst>
                <a:gd name="T0" fmla="*/ 2 w 2"/>
                <a:gd name="T1" fmla="*/ 1 h 2"/>
                <a:gd name="T2" fmla="*/ 1 w 2"/>
                <a:gd name="T3" fmla="*/ 1 h 2"/>
                <a:gd name="T4" fmla="*/ 1 w 2"/>
                <a:gd name="T5" fmla="*/ 1 h 2"/>
                <a:gd name="T6" fmla="*/ 2 w 2"/>
                <a:gd name="T7" fmla="*/ 1 h 2"/>
                <a:gd name="T8" fmla="*/ 0 w 2"/>
                <a:gd name="T9" fmla="*/ 0 h 2"/>
                <a:gd name="T10" fmla="*/ 0 w 2"/>
                <a:gd name="T11" fmla="*/ 1 h 2"/>
                <a:gd name="T12" fmla="*/ 0 w 2"/>
                <a:gd name="T13" fmla="*/ 1 h 2"/>
                <a:gd name="T14" fmla="*/ 1 w 2"/>
                <a:gd name="T15" fmla="*/ 2 h 2"/>
                <a:gd name="T16" fmla="*/ 2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1"/>
                  </a:moveTo>
                  <a:cubicBezTo>
                    <a:pt x="1" y="1"/>
                    <a:pt x="1" y="1"/>
                    <a:pt x="1" y="1"/>
                  </a:cubicBezTo>
                  <a:cubicBezTo>
                    <a:pt x="1" y="1"/>
                    <a:pt x="1" y="1"/>
                    <a:pt x="1" y="1"/>
                  </a:cubicBezTo>
                  <a:cubicBezTo>
                    <a:pt x="2" y="1"/>
                    <a:pt x="2" y="1"/>
                    <a:pt x="2" y="1"/>
                  </a:cubicBezTo>
                  <a:cubicBezTo>
                    <a:pt x="2" y="0"/>
                    <a:pt x="1" y="0"/>
                    <a:pt x="0" y="0"/>
                  </a:cubicBezTo>
                  <a:cubicBezTo>
                    <a:pt x="0" y="1"/>
                    <a:pt x="0" y="1"/>
                    <a:pt x="0" y="1"/>
                  </a:cubicBezTo>
                  <a:cubicBezTo>
                    <a:pt x="0" y="1"/>
                    <a:pt x="0" y="1"/>
                    <a:pt x="0" y="1"/>
                  </a:cubicBezTo>
                  <a:cubicBezTo>
                    <a:pt x="1" y="2"/>
                    <a:pt x="1" y="2"/>
                    <a:pt x="1" y="2"/>
                  </a:cubicBezTo>
                  <a:cubicBezTo>
                    <a:pt x="1" y="2"/>
                    <a:pt x="2" y="1"/>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17"/>
            <p:cNvSpPr/>
            <p:nvPr/>
          </p:nvSpPr>
          <p:spPr bwMode="auto">
            <a:xfrm>
              <a:off x="3367088" y="2317751"/>
              <a:ext cx="12700" cy="28575"/>
            </a:xfrm>
            <a:custGeom>
              <a:avLst/>
              <a:gdLst>
                <a:gd name="T0" fmla="*/ 0 w 1"/>
                <a:gd name="T1" fmla="*/ 1 h 2"/>
                <a:gd name="T2" fmla="*/ 1 w 1"/>
                <a:gd name="T3" fmla="*/ 0 h 2"/>
                <a:gd name="T4" fmla="*/ 0 w 1"/>
                <a:gd name="T5" fmla="*/ 1 h 2"/>
              </a:gdLst>
              <a:ahLst/>
              <a:cxnLst>
                <a:cxn ang="0">
                  <a:pos x="T0" y="T1"/>
                </a:cxn>
                <a:cxn ang="0">
                  <a:pos x="T2" y="T3"/>
                </a:cxn>
                <a:cxn ang="0">
                  <a:pos x="T4" y="T5"/>
                </a:cxn>
              </a:cxnLst>
              <a:rect l="0" t="0" r="r" b="b"/>
              <a:pathLst>
                <a:path w="1" h="2">
                  <a:moveTo>
                    <a:pt x="0" y="1"/>
                  </a:moveTo>
                  <a:cubicBezTo>
                    <a:pt x="1" y="2"/>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18"/>
            <p:cNvSpPr/>
            <p:nvPr/>
          </p:nvSpPr>
          <p:spPr bwMode="auto">
            <a:xfrm>
              <a:off x="3678238" y="2303463"/>
              <a:ext cx="14288" cy="14288"/>
            </a:xfrm>
            <a:custGeom>
              <a:avLst/>
              <a:gdLst>
                <a:gd name="T0" fmla="*/ 0 w 1"/>
                <a:gd name="T1" fmla="*/ 0 h 1"/>
                <a:gd name="T2" fmla="*/ 0 w 1"/>
                <a:gd name="T3" fmla="*/ 0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0"/>
                    <a:pt x="1" y="0"/>
                    <a:pt x="1" y="0"/>
                  </a:cubicBezTo>
                  <a:lnTo>
                    <a:pt x="0" y="0"/>
                  </a:ln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19"/>
            <p:cNvSpPr/>
            <p:nvPr/>
          </p:nvSpPr>
          <p:spPr bwMode="auto">
            <a:xfrm>
              <a:off x="3224213" y="2373313"/>
              <a:ext cx="28575" cy="28575"/>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2" y="2"/>
                    <a:pt x="2" y="1"/>
                    <a:pt x="2"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20"/>
            <p:cNvSpPr/>
            <p:nvPr/>
          </p:nvSpPr>
          <p:spPr bwMode="auto">
            <a:xfrm>
              <a:off x="3252788" y="2600326"/>
              <a:ext cx="28575" cy="28575"/>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2"/>
                    <a:pt x="2" y="1"/>
                    <a:pt x="1"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21"/>
            <p:cNvSpPr/>
            <p:nvPr/>
          </p:nvSpPr>
          <p:spPr bwMode="auto">
            <a:xfrm>
              <a:off x="3549650" y="2487613"/>
              <a:ext cx="28575" cy="14288"/>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1" y="1"/>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22"/>
            <p:cNvSpPr/>
            <p:nvPr/>
          </p:nvSpPr>
          <p:spPr bwMode="auto">
            <a:xfrm>
              <a:off x="3111500" y="2913063"/>
              <a:ext cx="42863" cy="42863"/>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Freeform 23"/>
            <p:cNvSpPr/>
            <p:nvPr/>
          </p:nvSpPr>
          <p:spPr bwMode="auto">
            <a:xfrm>
              <a:off x="3182938" y="2998788"/>
              <a:ext cx="14288" cy="1428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Freeform 24"/>
            <p:cNvSpPr/>
            <p:nvPr/>
          </p:nvSpPr>
          <p:spPr bwMode="auto">
            <a:xfrm>
              <a:off x="3182938" y="3111501"/>
              <a:ext cx="41275" cy="42863"/>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3"/>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5"/>
            <p:cNvSpPr/>
            <p:nvPr/>
          </p:nvSpPr>
          <p:spPr bwMode="auto">
            <a:xfrm>
              <a:off x="3295650" y="2998788"/>
              <a:ext cx="14288" cy="14288"/>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1"/>
                    <a:pt x="1" y="1"/>
                    <a:pt x="1" y="1"/>
                  </a:cubicBezTo>
                  <a:cubicBezTo>
                    <a:pt x="1" y="1"/>
                    <a:pt x="1" y="0"/>
                    <a:pt x="1" y="0"/>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6"/>
            <p:cNvSpPr/>
            <p:nvPr/>
          </p:nvSpPr>
          <p:spPr bwMode="auto">
            <a:xfrm>
              <a:off x="3408363" y="3281363"/>
              <a:ext cx="28575" cy="28575"/>
            </a:xfrm>
            <a:custGeom>
              <a:avLst/>
              <a:gdLst>
                <a:gd name="T0" fmla="*/ 1 w 2"/>
                <a:gd name="T1" fmla="*/ 2 h 2"/>
                <a:gd name="T2" fmla="*/ 2 w 2"/>
                <a:gd name="T3" fmla="*/ 0 h 2"/>
                <a:gd name="T4" fmla="*/ 1 w 2"/>
                <a:gd name="T5" fmla="*/ 2 h 2"/>
              </a:gdLst>
              <a:ahLst/>
              <a:cxnLst>
                <a:cxn ang="0">
                  <a:pos x="T0" y="T1"/>
                </a:cxn>
                <a:cxn ang="0">
                  <a:pos x="T2" y="T3"/>
                </a:cxn>
                <a:cxn ang="0">
                  <a:pos x="T4" y="T5"/>
                </a:cxn>
              </a:cxnLst>
              <a:rect l="0" t="0" r="r" b="b"/>
              <a:pathLst>
                <a:path w="2" h="2">
                  <a:moveTo>
                    <a:pt x="1" y="2"/>
                  </a:moveTo>
                  <a:cubicBezTo>
                    <a:pt x="1" y="2"/>
                    <a:pt x="2"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7"/>
            <p:cNvSpPr/>
            <p:nvPr/>
          </p:nvSpPr>
          <p:spPr bwMode="auto">
            <a:xfrm>
              <a:off x="3522663" y="3154363"/>
              <a:ext cx="26988" cy="28575"/>
            </a:xfrm>
            <a:custGeom>
              <a:avLst/>
              <a:gdLst>
                <a:gd name="T0" fmla="*/ 0 w 2"/>
                <a:gd name="T1" fmla="*/ 1 h 2"/>
                <a:gd name="T2" fmla="*/ 0 w 2"/>
                <a:gd name="T3" fmla="*/ 1 h 2"/>
                <a:gd name="T4" fmla="*/ 1 w 2"/>
                <a:gd name="T5" fmla="*/ 2 h 2"/>
                <a:gd name="T6" fmla="*/ 1 w 2"/>
                <a:gd name="T7" fmla="*/ 2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1"/>
                    <a:pt x="0" y="1"/>
                    <a:pt x="0" y="1"/>
                  </a:cubicBezTo>
                  <a:cubicBezTo>
                    <a:pt x="1" y="2"/>
                    <a:pt x="1" y="2"/>
                    <a:pt x="1" y="2"/>
                  </a:cubicBezTo>
                  <a:cubicBezTo>
                    <a:pt x="1" y="2"/>
                    <a:pt x="1" y="2"/>
                    <a:pt x="1" y="2"/>
                  </a:cubicBezTo>
                  <a:cubicBezTo>
                    <a:pt x="2" y="1"/>
                    <a:pt x="0" y="0"/>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28"/>
            <p:cNvSpPr/>
            <p:nvPr/>
          </p:nvSpPr>
          <p:spPr bwMode="auto">
            <a:xfrm>
              <a:off x="4017963" y="2559051"/>
              <a:ext cx="26988" cy="28575"/>
            </a:xfrm>
            <a:custGeom>
              <a:avLst/>
              <a:gdLst>
                <a:gd name="T0" fmla="*/ 1 w 2"/>
                <a:gd name="T1" fmla="*/ 2 h 2"/>
                <a:gd name="T2" fmla="*/ 2 w 2"/>
                <a:gd name="T3" fmla="*/ 1 h 2"/>
                <a:gd name="T4" fmla="*/ 1 w 2"/>
                <a:gd name="T5" fmla="*/ 2 h 2"/>
              </a:gdLst>
              <a:ahLst/>
              <a:cxnLst>
                <a:cxn ang="0">
                  <a:pos x="T0" y="T1"/>
                </a:cxn>
                <a:cxn ang="0">
                  <a:pos x="T2" y="T3"/>
                </a:cxn>
                <a:cxn ang="0">
                  <a:pos x="T4" y="T5"/>
                </a:cxn>
              </a:cxnLst>
              <a:rect l="0" t="0" r="r" b="b"/>
              <a:pathLst>
                <a:path w="2" h="2">
                  <a:moveTo>
                    <a:pt x="1" y="2"/>
                  </a:moveTo>
                  <a:cubicBezTo>
                    <a:pt x="2" y="2"/>
                    <a:pt x="2" y="1"/>
                    <a:pt x="2" y="1"/>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29"/>
            <p:cNvSpPr/>
            <p:nvPr/>
          </p:nvSpPr>
          <p:spPr bwMode="auto">
            <a:xfrm>
              <a:off x="3932238" y="2614613"/>
              <a:ext cx="42863" cy="42863"/>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30"/>
            <p:cNvSpPr/>
            <p:nvPr/>
          </p:nvSpPr>
          <p:spPr bwMode="auto">
            <a:xfrm>
              <a:off x="3875088" y="2913063"/>
              <a:ext cx="28575" cy="28575"/>
            </a:xfrm>
            <a:custGeom>
              <a:avLst/>
              <a:gdLst>
                <a:gd name="T0" fmla="*/ 1 w 2"/>
                <a:gd name="T1" fmla="*/ 2 h 2"/>
                <a:gd name="T2" fmla="*/ 1 w 2"/>
                <a:gd name="T3" fmla="*/ 1 h 2"/>
                <a:gd name="T4" fmla="*/ 0 w 2"/>
                <a:gd name="T5" fmla="*/ 1 h 2"/>
                <a:gd name="T6" fmla="*/ 0 w 2"/>
                <a:gd name="T7" fmla="*/ 2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1"/>
                  </a:cubicBezTo>
                  <a:cubicBezTo>
                    <a:pt x="2" y="1"/>
                    <a:pt x="1" y="0"/>
                    <a:pt x="0" y="1"/>
                  </a:cubicBezTo>
                  <a:cubicBezTo>
                    <a:pt x="0" y="1"/>
                    <a:pt x="0" y="1"/>
                    <a:pt x="0" y="2"/>
                  </a:cubicBezTo>
                  <a:cubicBezTo>
                    <a:pt x="1" y="2"/>
                    <a:pt x="1" y="2"/>
                    <a:pt x="1" y="2"/>
                  </a:cubicBezTo>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31"/>
            <p:cNvSpPr/>
            <p:nvPr/>
          </p:nvSpPr>
          <p:spPr bwMode="auto">
            <a:xfrm>
              <a:off x="3903663" y="3240088"/>
              <a:ext cx="28575" cy="12700"/>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1"/>
                    <a:pt x="2"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32"/>
            <p:cNvSpPr/>
            <p:nvPr/>
          </p:nvSpPr>
          <p:spPr bwMode="auto">
            <a:xfrm>
              <a:off x="3790950" y="3252788"/>
              <a:ext cx="42863" cy="28575"/>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2" y="2"/>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3"/>
            <p:cNvSpPr/>
            <p:nvPr/>
          </p:nvSpPr>
          <p:spPr bwMode="auto">
            <a:xfrm>
              <a:off x="4102100" y="2970213"/>
              <a:ext cx="28575" cy="28575"/>
            </a:xfrm>
            <a:custGeom>
              <a:avLst/>
              <a:gdLst>
                <a:gd name="T0" fmla="*/ 1 w 2"/>
                <a:gd name="T1" fmla="*/ 1 h 2"/>
                <a:gd name="T2" fmla="*/ 1 w 2"/>
                <a:gd name="T3" fmla="*/ 0 h 2"/>
                <a:gd name="T4" fmla="*/ 1 w 2"/>
                <a:gd name="T5" fmla="*/ 1 h 2"/>
              </a:gdLst>
              <a:ahLst/>
              <a:cxnLst>
                <a:cxn ang="0">
                  <a:pos x="T0" y="T1"/>
                </a:cxn>
                <a:cxn ang="0">
                  <a:pos x="T2" y="T3"/>
                </a:cxn>
                <a:cxn ang="0">
                  <a:pos x="T4" y="T5"/>
                </a:cxn>
              </a:cxnLst>
              <a:rect l="0" t="0" r="r" b="b"/>
              <a:pathLst>
                <a:path w="2" h="2">
                  <a:moveTo>
                    <a:pt x="1" y="1"/>
                  </a:moveTo>
                  <a:cubicBezTo>
                    <a:pt x="1" y="2"/>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6"/>
            <p:cNvSpPr>
              <a:spLocks noEditPoints="1"/>
            </p:cNvSpPr>
            <p:nvPr/>
          </p:nvSpPr>
          <p:spPr bwMode="auto">
            <a:xfrm>
              <a:off x="3027363" y="2444751"/>
              <a:ext cx="1187450" cy="795338"/>
            </a:xfrm>
            <a:custGeom>
              <a:avLst/>
              <a:gdLst>
                <a:gd name="T0" fmla="*/ 84 w 84"/>
                <a:gd name="T1" fmla="*/ 30 h 56"/>
                <a:gd name="T2" fmla="*/ 84 w 84"/>
                <a:gd name="T3" fmla="*/ 34 h 56"/>
                <a:gd name="T4" fmla="*/ 84 w 84"/>
                <a:gd name="T5" fmla="*/ 30 h 56"/>
                <a:gd name="T6" fmla="*/ 3 w 84"/>
                <a:gd name="T7" fmla="*/ 12 h 56"/>
                <a:gd name="T8" fmla="*/ 0 w 84"/>
                <a:gd name="T9" fmla="*/ 23 h 56"/>
                <a:gd name="T10" fmla="*/ 40 w 84"/>
                <a:gd name="T11" fmla="*/ 44 h 56"/>
                <a:gd name="T12" fmla="*/ 72 w 84"/>
                <a:gd name="T13" fmla="*/ 56 h 56"/>
                <a:gd name="T14" fmla="*/ 80 w 84"/>
                <a:gd name="T15" fmla="*/ 45 h 56"/>
                <a:gd name="T16" fmla="*/ 45 w 84"/>
                <a:gd name="T17" fmla="*/ 32 h 56"/>
                <a:gd name="T18" fmla="*/ 3 w 84"/>
                <a:gd name="T19" fmla="*/ 12 h 56"/>
                <a:gd name="T20" fmla="*/ 9 w 84"/>
                <a:gd name="T21" fmla="*/ 0 h 56"/>
                <a:gd name="T22" fmla="*/ 7 w 84"/>
                <a:gd name="T23" fmla="*/ 3 h 56"/>
                <a:gd name="T24" fmla="*/ 9 w 8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56">
                  <a:moveTo>
                    <a:pt x="84" y="30"/>
                  </a:moveTo>
                  <a:cubicBezTo>
                    <a:pt x="84" y="34"/>
                    <a:pt x="84" y="34"/>
                    <a:pt x="84" y="34"/>
                  </a:cubicBezTo>
                  <a:cubicBezTo>
                    <a:pt x="84" y="33"/>
                    <a:pt x="84" y="31"/>
                    <a:pt x="84" y="30"/>
                  </a:cubicBezTo>
                  <a:moveTo>
                    <a:pt x="3" y="12"/>
                  </a:moveTo>
                  <a:cubicBezTo>
                    <a:pt x="1" y="16"/>
                    <a:pt x="0" y="19"/>
                    <a:pt x="0" y="23"/>
                  </a:cubicBezTo>
                  <a:cubicBezTo>
                    <a:pt x="11" y="30"/>
                    <a:pt x="24" y="37"/>
                    <a:pt x="40" y="44"/>
                  </a:cubicBezTo>
                  <a:cubicBezTo>
                    <a:pt x="51" y="49"/>
                    <a:pt x="62" y="53"/>
                    <a:pt x="72" y="56"/>
                  </a:cubicBezTo>
                  <a:cubicBezTo>
                    <a:pt x="75" y="53"/>
                    <a:pt x="78" y="49"/>
                    <a:pt x="80" y="45"/>
                  </a:cubicBezTo>
                  <a:cubicBezTo>
                    <a:pt x="70" y="42"/>
                    <a:pt x="58" y="37"/>
                    <a:pt x="45" y="32"/>
                  </a:cubicBezTo>
                  <a:cubicBezTo>
                    <a:pt x="28" y="25"/>
                    <a:pt x="13" y="17"/>
                    <a:pt x="3" y="12"/>
                  </a:cubicBezTo>
                  <a:moveTo>
                    <a:pt x="9" y="0"/>
                  </a:moveTo>
                  <a:cubicBezTo>
                    <a:pt x="8" y="1"/>
                    <a:pt x="7" y="2"/>
                    <a:pt x="7" y="3"/>
                  </a:cubicBezTo>
                  <a:cubicBezTo>
                    <a:pt x="9" y="0"/>
                    <a:pt x="9" y="0"/>
                    <a:pt x="9" y="0"/>
                  </a:cubicBezTo>
                </a:path>
              </a:pathLst>
            </a:custGeom>
            <a:solidFill>
              <a:srgbClr val="DBEBE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49" name="组合 48"/>
          <p:cNvGrpSpPr/>
          <p:nvPr/>
        </p:nvGrpSpPr>
        <p:grpSpPr>
          <a:xfrm>
            <a:off x="10092060" y="4682672"/>
            <a:ext cx="754062" cy="707348"/>
            <a:chOff x="5503863" y="3344863"/>
            <a:chExt cx="179388" cy="168275"/>
          </a:xfrm>
        </p:grpSpPr>
        <p:sp>
          <p:nvSpPr>
            <p:cNvPr id="41" name="Freeform 40"/>
            <p:cNvSpPr/>
            <p:nvPr/>
          </p:nvSpPr>
          <p:spPr bwMode="auto">
            <a:xfrm>
              <a:off x="5503863" y="3344863"/>
              <a:ext cx="179388" cy="168275"/>
            </a:xfrm>
            <a:custGeom>
              <a:avLst/>
              <a:gdLst>
                <a:gd name="T0" fmla="*/ 38 w 39"/>
                <a:gd name="T1" fmla="*/ 11 h 37"/>
                <a:gd name="T2" fmla="*/ 36 w 39"/>
                <a:gd name="T3" fmla="*/ 7 h 37"/>
                <a:gd name="T4" fmla="*/ 26 w 39"/>
                <a:gd name="T5" fmla="*/ 0 h 37"/>
                <a:gd name="T6" fmla="*/ 22 w 39"/>
                <a:gd name="T7" fmla="*/ 0 h 37"/>
                <a:gd name="T8" fmla="*/ 14 w 39"/>
                <a:gd name="T9" fmla="*/ 0 h 37"/>
                <a:gd name="T10" fmla="*/ 8 w 39"/>
                <a:gd name="T11" fmla="*/ 2 h 37"/>
                <a:gd name="T12" fmla="*/ 3 w 39"/>
                <a:gd name="T13" fmla="*/ 5 h 37"/>
                <a:gd name="T14" fmla="*/ 1 w 39"/>
                <a:gd name="T15" fmla="*/ 11 h 37"/>
                <a:gd name="T16" fmla="*/ 1 w 39"/>
                <a:gd name="T17" fmla="*/ 18 h 37"/>
                <a:gd name="T18" fmla="*/ 1 w 39"/>
                <a:gd name="T19" fmla="*/ 24 h 37"/>
                <a:gd name="T20" fmla="*/ 5 w 39"/>
                <a:gd name="T21" fmla="*/ 31 h 37"/>
                <a:gd name="T22" fmla="*/ 18 w 39"/>
                <a:gd name="T23" fmla="*/ 37 h 37"/>
                <a:gd name="T24" fmla="*/ 23 w 39"/>
                <a:gd name="T25" fmla="*/ 37 h 37"/>
                <a:gd name="T26" fmla="*/ 28 w 39"/>
                <a:gd name="T27" fmla="*/ 36 h 37"/>
                <a:gd name="T28" fmla="*/ 32 w 39"/>
                <a:gd name="T29" fmla="*/ 32 h 37"/>
                <a:gd name="T30" fmla="*/ 38 w 39"/>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37">
                  <a:moveTo>
                    <a:pt x="38" y="11"/>
                  </a:moveTo>
                  <a:cubicBezTo>
                    <a:pt x="38" y="10"/>
                    <a:pt x="37" y="8"/>
                    <a:pt x="36" y="7"/>
                  </a:cubicBezTo>
                  <a:cubicBezTo>
                    <a:pt x="31" y="1"/>
                    <a:pt x="27" y="0"/>
                    <a:pt x="26" y="0"/>
                  </a:cubicBezTo>
                  <a:cubicBezTo>
                    <a:pt x="24" y="0"/>
                    <a:pt x="23" y="0"/>
                    <a:pt x="22" y="0"/>
                  </a:cubicBezTo>
                  <a:cubicBezTo>
                    <a:pt x="19" y="0"/>
                    <a:pt x="16" y="0"/>
                    <a:pt x="14" y="0"/>
                  </a:cubicBezTo>
                  <a:cubicBezTo>
                    <a:pt x="12" y="0"/>
                    <a:pt x="10" y="1"/>
                    <a:pt x="8" y="2"/>
                  </a:cubicBezTo>
                  <a:cubicBezTo>
                    <a:pt x="6" y="2"/>
                    <a:pt x="4" y="4"/>
                    <a:pt x="3" y="5"/>
                  </a:cubicBezTo>
                  <a:cubicBezTo>
                    <a:pt x="2" y="7"/>
                    <a:pt x="1" y="9"/>
                    <a:pt x="1" y="11"/>
                  </a:cubicBezTo>
                  <a:cubicBezTo>
                    <a:pt x="0" y="14"/>
                    <a:pt x="1" y="15"/>
                    <a:pt x="1" y="18"/>
                  </a:cubicBezTo>
                  <a:cubicBezTo>
                    <a:pt x="1" y="20"/>
                    <a:pt x="1" y="22"/>
                    <a:pt x="1" y="24"/>
                  </a:cubicBezTo>
                  <a:cubicBezTo>
                    <a:pt x="1" y="26"/>
                    <a:pt x="2" y="30"/>
                    <a:pt x="5" y="31"/>
                  </a:cubicBezTo>
                  <a:cubicBezTo>
                    <a:pt x="8" y="35"/>
                    <a:pt x="13" y="36"/>
                    <a:pt x="18" y="37"/>
                  </a:cubicBezTo>
                  <a:cubicBezTo>
                    <a:pt x="20" y="37"/>
                    <a:pt x="22" y="37"/>
                    <a:pt x="23" y="37"/>
                  </a:cubicBezTo>
                  <a:cubicBezTo>
                    <a:pt x="25" y="37"/>
                    <a:pt x="27" y="37"/>
                    <a:pt x="28" y="36"/>
                  </a:cubicBezTo>
                  <a:cubicBezTo>
                    <a:pt x="30" y="35"/>
                    <a:pt x="31" y="34"/>
                    <a:pt x="32" y="32"/>
                  </a:cubicBezTo>
                  <a:cubicBezTo>
                    <a:pt x="38" y="22"/>
                    <a:pt x="39" y="16"/>
                    <a:pt x="38" y="11"/>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41"/>
            <p:cNvSpPr/>
            <p:nvPr/>
          </p:nvSpPr>
          <p:spPr bwMode="auto">
            <a:xfrm>
              <a:off x="5564188" y="3362325"/>
              <a:ext cx="100013" cy="46038"/>
            </a:xfrm>
            <a:custGeom>
              <a:avLst/>
              <a:gdLst>
                <a:gd name="T0" fmla="*/ 2 w 22"/>
                <a:gd name="T1" fmla="*/ 5 h 10"/>
                <a:gd name="T2" fmla="*/ 14 w 22"/>
                <a:gd name="T3" fmla="*/ 8 h 10"/>
                <a:gd name="T4" fmla="*/ 19 w 22"/>
                <a:gd name="T5" fmla="*/ 9 h 10"/>
                <a:gd name="T6" fmla="*/ 18 w 22"/>
                <a:gd name="T7" fmla="*/ 2 h 10"/>
                <a:gd name="T8" fmla="*/ 2 w 22"/>
                <a:gd name="T9" fmla="*/ 5 h 10"/>
              </a:gdLst>
              <a:ahLst/>
              <a:cxnLst>
                <a:cxn ang="0">
                  <a:pos x="T0" y="T1"/>
                </a:cxn>
                <a:cxn ang="0">
                  <a:pos x="T2" y="T3"/>
                </a:cxn>
                <a:cxn ang="0">
                  <a:pos x="T4" y="T5"/>
                </a:cxn>
                <a:cxn ang="0">
                  <a:pos x="T6" y="T7"/>
                </a:cxn>
                <a:cxn ang="0">
                  <a:pos x="T8" y="T9"/>
                </a:cxn>
              </a:cxnLst>
              <a:rect l="0" t="0" r="r" b="b"/>
              <a:pathLst>
                <a:path w="22" h="10">
                  <a:moveTo>
                    <a:pt x="2" y="5"/>
                  </a:moveTo>
                  <a:cubicBezTo>
                    <a:pt x="4" y="7"/>
                    <a:pt x="10" y="4"/>
                    <a:pt x="14" y="8"/>
                  </a:cubicBezTo>
                  <a:cubicBezTo>
                    <a:pt x="16" y="10"/>
                    <a:pt x="18" y="10"/>
                    <a:pt x="19" y="9"/>
                  </a:cubicBezTo>
                  <a:cubicBezTo>
                    <a:pt x="21" y="7"/>
                    <a:pt x="22" y="4"/>
                    <a:pt x="18" y="2"/>
                  </a:cubicBezTo>
                  <a:cubicBezTo>
                    <a:pt x="15" y="0"/>
                    <a:pt x="0" y="0"/>
                    <a:pt x="2" y="5"/>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2"/>
            <p:cNvSpPr/>
            <p:nvPr/>
          </p:nvSpPr>
          <p:spPr bwMode="auto">
            <a:xfrm>
              <a:off x="5518150" y="3430588"/>
              <a:ext cx="50800" cy="33338"/>
            </a:xfrm>
            <a:custGeom>
              <a:avLst/>
              <a:gdLst>
                <a:gd name="T0" fmla="*/ 1 w 11"/>
                <a:gd name="T1" fmla="*/ 4 h 7"/>
                <a:gd name="T2" fmla="*/ 10 w 11"/>
                <a:gd name="T3" fmla="*/ 4 h 7"/>
                <a:gd name="T4" fmla="*/ 9 w 11"/>
                <a:gd name="T5" fmla="*/ 2 h 7"/>
                <a:gd name="T6" fmla="*/ 6 w 11"/>
                <a:gd name="T7" fmla="*/ 2 h 7"/>
                <a:gd name="T8" fmla="*/ 1 w 11"/>
                <a:gd name="T9" fmla="*/ 1 h 7"/>
                <a:gd name="T10" fmla="*/ 1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1" y="4"/>
                  </a:moveTo>
                  <a:cubicBezTo>
                    <a:pt x="2" y="4"/>
                    <a:pt x="9" y="7"/>
                    <a:pt x="10" y="4"/>
                  </a:cubicBezTo>
                  <a:cubicBezTo>
                    <a:pt x="11" y="4"/>
                    <a:pt x="10" y="3"/>
                    <a:pt x="9" y="2"/>
                  </a:cubicBezTo>
                  <a:cubicBezTo>
                    <a:pt x="8" y="1"/>
                    <a:pt x="7" y="2"/>
                    <a:pt x="6" y="2"/>
                  </a:cubicBezTo>
                  <a:cubicBezTo>
                    <a:pt x="4" y="2"/>
                    <a:pt x="3" y="0"/>
                    <a:pt x="1" y="1"/>
                  </a:cubicBezTo>
                  <a:cubicBezTo>
                    <a:pt x="0" y="2"/>
                    <a:pt x="0" y="3"/>
                    <a:pt x="1"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3"/>
            <p:cNvSpPr/>
            <p:nvPr/>
          </p:nvSpPr>
          <p:spPr bwMode="auto">
            <a:xfrm>
              <a:off x="5586413" y="3467100"/>
              <a:ext cx="36513" cy="19050"/>
            </a:xfrm>
            <a:custGeom>
              <a:avLst/>
              <a:gdLst>
                <a:gd name="T0" fmla="*/ 5 w 8"/>
                <a:gd name="T1" fmla="*/ 4 h 4"/>
                <a:gd name="T2" fmla="*/ 1 w 8"/>
                <a:gd name="T3" fmla="*/ 2 h 4"/>
                <a:gd name="T4" fmla="*/ 5 w 8"/>
                <a:gd name="T5" fmla="*/ 2 h 4"/>
                <a:gd name="T6" fmla="*/ 7 w 8"/>
                <a:gd name="T7" fmla="*/ 3 h 4"/>
                <a:gd name="T8" fmla="*/ 5 w 8"/>
                <a:gd name="T9" fmla="*/ 4 h 4"/>
              </a:gdLst>
              <a:ahLst/>
              <a:cxnLst>
                <a:cxn ang="0">
                  <a:pos x="T0" y="T1"/>
                </a:cxn>
                <a:cxn ang="0">
                  <a:pos x="T2" y="T3"/>
                </a:cxn>
                <a:cxn ang="0">
                  <a:pos x="T4" y="T5"/>
                </a:cxn>
                <a:cxn ang="0">
                  <a:pos x="T6" y="T7"/>
                </a:cxn>
                <a:cxn ang="0">
                  <a:pos x="T8" y="T9"/>
                </a:cxn>
              </a:cxnLst>
              <a:rect l="0" t="0" r="r" b="b"/>
              <a:pathLst>
                <a:path w="8" h="4">
                  <a:moveTo>
                    <a:pt x="5" y="4"/>
                  </a:moveTo>
                  <a:cubicBezTo>
                    <a:pt x="3" y="4"/>
                    <a:pt x="0" y="4"/>
                    <a:pt x="1" y="2"/>
                  </a:cubicBezTo>
                  <a:cubicBezTo>
                    <a:pt x="1" y="0"/>
                    <a:pt x="4" y="2"/>
                    <a:pt x="5" y="2"/>
                  </a:cubicBezTo>
                  <a:cubicBezTo>
                    <a:pt x="6" y="2"/>
                    <a:pt x="8" y="2"/>
                    <a:pt x="7" y="3"/>
                  </a:cubicBezTo>
                  <a:cubicBezTo>
                    <a:pt x="7" y="4"/>
                    <a:pt x="5" y="4"/>
                    <a:pt x="5"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4"/>
            <p:cNvSpPr/>
            <p:nvPr/>
          </p:nvSpPr>
          <p:spPr bwMode="auto">
            <a:xfrm>
              <a:off x="5572125" y="3422650"/>
              <a:ext cx="33338" cy="17463"/>
            </a:xfrm>
            <a:custGeom>
              <a:avLst/>
              <a:gdLst>
                <a:gd name="T0" fmla="*/ 3 w 7"/>
                <a:gd name="T1" fmla="*/ 3 h 4"/>
                <a:gd name="T2" fmla="*/ 7 w 7"/>
                <a:gd name="T3" fmla="*/ 3 h 4"/>
                <a:gd name="T4" fmla="*/ 3 w 7"/>
                <a:gd name="T5" fmla="*/ 1 h 4"/>
                <a:gd name="T6" fmla="*/ 0 w 7"/>
                <a:gd name="T7" fmla="*/ 2 h 4"/>
                <a:gd name="T8" fmla="*/ 3 w 7"/>
                <a:gd name="T9" fmla="*/ 3 h 4"/>
              </a:gdLst>
              <a:ahLst/>
              <a:cxnLst>
                <a:cxn ang="0">
                  <a:pos x="T0" y="T1"/>
                </a:cxn>
                <a:cxn ang="0">
                  <a:pos x="T2" y="T3"/>
                </a:cxn>
                <a:cxn ang="0">
                  <a:pos x="T4" y="T5"/>
                </a:cxn>
                <a:cxn ang="0">
                  <a:pos x="T6" y="T7"/>
                </a:cxn>
                <a:cxn ang="0">
                  <a:pos x="T8" y="T9"/>
                </a:cxn>
              </a:cxnLst>
              <a:rect l="0" t="0" r="r" b="b"/>
              <a:pathLst>
                <a:path w="7" h="4">
                  <a:moveTo>
                    <a:pt x="3" y="3"/>
                  </a:moveTo>
                  <a:cubicBezTo>
                    <a:pt x="4" y="3"/>
                    <a:pt x="7" y="4"/>
                    <a:pt x="7" y="3"/>
                  </a:cubicBezTo>
                  <a:cubicBezTo>
                    <a:pt x="7" y="1"/>
                    <a:pt x="4" y="1"/>
                    <a:pt x="3" y="1"/>
                  </a:cubicBezTo>
                  <a:cubicBezTo>
                    <a:pt x="2" y="1"/>
                    <a:pt x="0" y="0"/>
                    <a:pt x="0" y="2"/>
                  </a:cubicBezTo>
                  <a:cubicBezTo>
                    <a:pt x="1" y="2"/>
                    <a:pt x="2" y="3"/>
                    <a:pt x="3" y="3"/>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5"/>
            <p:cNvSpPr/>
            <p:nvPr/>
          </p:nvSpPr>
          <p:spPr bwMode="auto">
            <a:xfrm>
              <a:off x="5527675" y="3398838"/>
              <a:ext cx="17463" cy="9525"/>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2"/>
                    <a:pt x="3" y="2"/>
                    <a:pt x="2" y="2"/>
                  </a:cubicBezTo>
                  <a:cubicBezTo>
                    <a:pt x="1" y="2"/>
                    <a:pt x="0" y="2"/>
                    <a:pt x="0" y="1"/>
                  </a:cubicBezTo>
                  <a:cubicBezTo>
                    <a:pt x="0" y="1"/>
                    <a:pt x="0" y="0"/>
                    <a:pt x="1" y="0"/>
                  </a:cubicBezTo>
                  <a:cubicBezTo>
                    <a:pt x="2" y="0"/>
                    <a:pt x="4" y="1"/>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46"/>
            <p:cNvSpPr/>
            <p:nvPr/>
          </p:nvSpPr>
          <p:spPr bwMode="auto">
            <a:xfrm>
              <a:off x="5632450" y="3459163"/>
              <a:ext cx="19050" cy="7938"/>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1"/>
                    <a:pt x="3" y="2"/>
                    <a:pt x="2" y="2"/>
                  </a:cubicBezTo>
                  <a:cubicBezTo>
                    <a:pt x="1" y="2"/>
                    <a:pt x="0" y="1"/>
                    <a:pt x="0" y="1"/>
                  </a:cubicBezTo>
                  <a:cubicBezTo>
                    <a:pt x="0" y="0"/>
                    <a:pt x="0" y="0"/>
                    <a:pt x="1" y="0"/>
                  </a:cubicBezTo>
                  <a:cubicBezTo>
                    <a:pt x="2" y="0"/>
                    <a:pt x="4" y="0"/>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7"/>
            <p:cNvSpPr/>
            <p:nvPr/>
          </p:nvSpPr>
          <p:spPr bwMode="auto">
            <a:xfrm>
              <a:off x="5535613" y="3371850"/>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5" name="组合 1124"/>
          <p:cNvGrpSpPr/>
          <p:nvPr/>
        </p:nvGrpSpPr>
        <p:grpSpPr>
          <a:xfrm>
            <a:off x="9686838" y="466515"/>
            <a:ext cx="166688" cy="157163"/>
            <a:chOff x="6359526" y="2093913"/>
            <a:chExt cx="166688" cy="157163"/>
          </a:xfrm>
        </p:grpSpPr>
        <p:sp>
          <p:nvSpPr>
            <p:cNvPr id="53" name="Freeform 52"/>
            <p:cNvSpPr/>
            <p:nvPr/>
          </p:nvSpPr>
          <p:spPr bwMode="auto">
            <a:xfrm>
              <a:off x="6359526" y="2093913"/>
              <a:ext cx="166688" cy="157163"/>
            </a:xfrm>
            <a:custGeom>
              <a:avLst/>
              <a:gdLst>
                <a:gd name="T0" fmla="*/ 38 w 39"/>
                <a:gd name="T1" fmla="*/ 11 h 37"/>
                <a:gd name="T2" fmla="*/ 36 w 39"/>
                <a:gd name="T3" fmla="*/ 7 h 37"/>
                <a:gd name="T4" fmla="*/ 26 w 39"/>
                <a:gd name="T5" fmla="*/ 0 h 37"/>
                <a:gd name="T6" fmla="*/ 22 w 39"/>
                <a:gd name="T7" fmla="*/ 0 h 37"/>
                <a:gd name="T8" fmla="*/ 14 w 39"/>
                <a:gd name="T9" fmla="*/ 0 h 37"/>
                <a:gd name="T10" fmla="*/ 8 w 39"/>
                <a:gd name="T11" fmla="*/ 2 h 37"/>
                <a:gd name="T12" fmla="*/ 3 w 39"/>
                <a:gd name="T13" fmla="*/ 5 h 37"/>
                <a:gd name="T14" fmla="*/ 1 w 39"/>
                <a:gd name="T15" fmla="*/ 11 h 37"/>
                <a:gd name="T16" fmla="*/ 1 w 39"/>
                <a:gd name="T17" fmla="*/ 18 h 37"/>
                <a:gd name="T18" fmla="*/ 1 w 39"/>
                <a:gd name="T19" fmla="*/ 24 h 37"/>
                <a:gd name="T20" fmla="*/ 5 w 39"/>
                <a:gd name="T21" fmla="*/ 31 h 37"/>
                <a:gd name="T22" fmla="*/ 18 w 39"/>
                <a:gd name="T23" fmla="*/ 37 h 37"/>
                <a:gd name="T24" fmla="*/ 23 w 39"/>
                <a:gd name="T25" fmla="*/ 37 h 37"/>
                <a:gd name="T26" fmla="*/ 28 w 39"/>
                <a:gd name="T27" fmla="*/ 36 h 37"/>
                <a:gd name="T28" fmla="*/ 32 w 39"/>
                <a:gd name="T29" fmla="*/ 32 h 37"/>
                <a:gd name="T30" fmla="*/ 38 w 39"/>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37">
                  <a:moveTo>
                    <a:pt x="38" y="11"/>
                  </a:moveTo>
                  <a:cubicBezTo>
                    <a:pt x="38" y="10"/>
                    <a:pt x="37" y="8"/>
                    <a:pt x="36" y="7"/>
                  </a:cubicBezTo>
                  <a:cubicBezTo>
                    <a:pt x="31" y="1"/>
                    <a:pt x="27" y="0"/>
                    <a:pt x="26" y="0"/>
                  </a:cubicBezTo>
                  <a:cubicBezTo>
                    <a:pt x="24" y="0"/>
                    <a:pt x="23" y="0"/>
                    <a:pt x="22" y="0"/>
                  </a:cubicBezTo>
                  <a:cubicBezTo>
                    <a:pt x="19" y="0"/>
                    <a:pt x="16" y="0"/>
                    <a:pt x="14" y="0"/>
                  </a:cubicBezTo>
                  <a:cubicBezTo>
                    <a:pt x="12" y="0"/>
                    <a:pt x="10" y="1"/>
                    <a:pt x="8" y="2"/>
                  </a:cubicBezTo>
                  <a:cubicBezTo>
                    <a:pt x="6" y="2"/>
                    <a:pt x="4" y="4"/>
                    <a:pt x="3" y="5"/>
                  </a:cubicBezTo>
                  <a:cubicBezTo>
                    <a:pt x="2" y="7"/>
                    <a:pt x="1" y="9"/>
                    <a:pt x="1" y="11"/>
                  </a:cubicBezTo>
                  <a:cubicBezTo>
                    <a:pt x="0" y="14"/>
                    <a:pt x="1" y="15"/>
                    <a:pt x="1" y="18"/>
                  </a:cubicBezTo>
                  <a:cubicBezTo>
                    <a:pt x="1" y="20"/>
                    <a:pt x="1" y="22"/>
                    <a:pt x="1" y="24"/>
                  </a:cubicBezTo>
                  <a:cubicBezTo>
                    <a:pt x="1" y="26"/>
                    <a:pt x="2" y="30"/>
                    <a:pt x="5" y="31"/>
                  </a:cubicBezTo>
                  <a:cubicBezTo>
                    <a:pt x="8" y="35"/>
                    <a:pt x="13" y="36"/>
                    <a:pt x="18" y="37"/>
                  </a:cubicBezTo>
                  <a:cubicBezTo>
                    <a:pt x="20" y="37"/>
                    <a:pt x="22" y="37"/>
                    <a:pt x="23" y="37"/>
                  </a:cubicBezTo>
                  <a:cubicBezTo>
                    <a:pt x="25" y="37"/>
                    <a:pt x="27" y="37"/>
                    <a:pt x="28" y="36"/>
                  </a:cubicBezTo>
                  <a:cubicBezTo>
                    <a:pt x="30" y="35"/>
                    <a:pt x="31" y="34"/>
                    <a:pt x="32" y="32"/>
                  </a:cubicBezTo>
                  <a:cubicBezTo>
                    <a:pt x="38" y="22"/>
                    <a:pt x="39" y="16"/>
                    <a:pt x="38" y="11"/>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53"/>
            <p:cNvSpPr/>
            <p:nvPr/>
          </p:nvSpPr>
          <p:spPr bwMode="auto">
            <a:xfrm>
              <a:off x="6415088" y="2111376"/>
              <a:ext cx="93663" cy="42863"/>
            </a:xfrm>
            <a:custGeom>
              <a:avLst/>
              <a:gdLst>
                <a:gd name="T0" fmla="*/ 2 w 22"/>
                <a:gd name="T1" fmla="*/ 5 h 10"/>
                <a:gd name="T2" fmla="*/ 14 w 22"/>
                <a:gd name="T3" fmla="*/ 8 h 10"/>
                <a:gd name="T4" fmla="*/ 19 w 22"/>
                <a:gd name="T5" fmla="*/ 9 h 10"/>
                <a:gd name="T6" fmla="*/ 18 w 22"/>
                <a:gd name="T7" fmla="*/ 2 h 10"/>
                <a:gd name="T8" fmla="*/ 2 w 22"/>
                <a:gd name="T9" fmla="*/ 5 h 10"/>
              </a:gdLst>
              <a:ahLst/>
              <a:cxnLst>
                <a:cxn ang="0">
                  <a:pos x="T0" y="T1"/>
                </a:cxn>
                <a:cxn ang="0">
                  <a:pos x="T2" y="T3"/>
                </a:cxn>
                <a:cxn ang="0">
                  <a:pos x="T4" y="T5"/>
                </a:cxn>
                <a:cxn ang="0">
                  <a:pos x="T6" y="T7"/>
                </a:cxn>
                <a:cxn ang="0">
                  <a:pos x="T8" y="T9"/>
                </a:cxn>
              </a:cxnLst>
              <a:rect l="0" t="0" r="r" b="b"/>
              <a:pathLst>
                <a:path w="22" h="10">
                  <a:moveTo>
                    <a:pt x="2" y="5"/>
                  </a:moveTo>
                  <a:cubicBezTo>
                    <a:pt x="4" y="7"/>
                    <a:pt x="10" y="4"/>
                    <a:pt x="14" y="8"/>
                  </a:cubicBezTo>
                  <a:cubicBezTo>
                    <a:pt x="16" y="10"/>
                    <a:pt x="18" y="10"/>
                    <a:pt x="19" y="9"/>
                  </a:cubicBezTo>
                  <a:cubicBezTo>
                    <a:pt x="21" y="7"/>
                    <a:pt x="22" y="4"/>
                    <a:pt x="18" y="2"/>
                  </a:cubicBezTo>
                  <a:cubicBezTo>
                    <a:pt x="15" y="0"/>
                    <a:pt x="0" y="0"/>
                    <a:pt x="2" y="5"/>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54"/>
            <p:cNvSpPr/>
            <p:nvPr/>
          </p:nvSpPr>
          <p:spPr bwMode="auto">
            <a:xfrm>
              <a:off x="6372226" y="2174876"/>
              <a:ext cx="47625" cy="30163"/>
            </a:xfrm>
            <a:custGeom>
              <a:avLst/>
              <a:gdLst>
                <a:gd name="T0" fmla="*/ 1 w 11"/>
                <a:gd name="T1" fmla="*/ 4 h 7"/>
                <a:gd name="T2" fmla="*/ 10 w 11"/>
                <a:gd name="T3" fmla="*/ 4 h 7"/>
                <a:gd name="T4" fmla="*/ 9 w 11"/>
                <a:gd name="T5" fmla="*/ 2 h 7"/>
                <a:gd name="T6" fmla="*/ 6 w 11"/>
                <a:gd name="T7" fmla="*/ 2 h 7"/>
                <a:gd name="T8" fmla="*/ 1 w 11"/>
                <a:gd name="T9" fmla="*/ 1 h 7"/>
                <a:gd name="T10" fmla="*/ 1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1" y="4"/>
                  </a:moveTo>
                  <a:cubicBezTo>
                    <a:pt x="2" y="4"/>
                    <a:pt x="9" y="7"/>
                    <a:pt x="10" y="4"/>
                  </a:cubicBezTo>
                  <a:cubicBezTo>
                    <a:pt x="11" y="4"/>
                    <a:pt x="10" y="3"/>
                    <a:pt x="9" y="2"/>
                  </a:cubicBezTo>
                  <a:cubicBezTo>
                    <a:pt x="8" y="1"/>
                    <a:pt x="7" y="2"/>
                    <a:pt x="6" y="2"/>
                  </a:cubicBezTo>
                  <a:cubicBezTo>
                    <a:pt x="4" y="2"/>
                    <a:pt x="3" y="0"/>
                    <a:pt x="1" y="1"/>
                  </a:cubicBezTo>
                  <a:cubicBezTo>
                    <a:pt x="0" y="2"/>
                    <a:pt x="0" y="3"/>
                    <a:pt x="1"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55"/>
            <p:cNvSpPr/>
            <p:nvPr/>
          </p:nvSpPr>
          <p:spPr bwMode="auto">
            <a:xfrm>
              <a:off x="6435726" y="2208213"/>
              <a:ext cx="34925" cy="17463"/>
            </a:xfrm>
            <a:custGeom>
              <a:avLst/>
              <a:gdLst>
                <a:gd name="T0" fmla="*/ 5 w 8"/>
                <a:gd name="T1" fmla="*/ 4 h 4"/>
                <a:gd name="T2" fmla="*/ 1 w 8"/>
                <a:gd name="T3" fmla="*/ 2 h 4"/>
                <a:gd name="T4" fmla="*/ 5 w 8"/>
                <a:gd name="T5" fmla="*/ 2 h 4"/>
                <a:gd name="T6" fmla="*/ 7 w 8"/>
                <a:gd name="T7" fmla="*/ 3 h 4"/>
                <a:gd name="T8" fmla="*/ 5 w 8"/>
                <a:gd name="T9" fmla="*/ 4 h 4"/>
              </a:gdLst>
              <a:ahLst/>
              <a:cxnLst>
                <a:cxn ang="0">
                  <a:pos x="T0" y="T1"/>
                </a:cxn>
                <a:cxn ang="0">
                  <a:pos x="T2" y="T3"/>
                </a:cxn>
                <a:cxn ang="0">
                  <a:pos x="T4" y="T5"/>
                </a:cxn>
                <a:cxn ang="0">
                  <a:pos x="T6" y="T7"/>
                </a:cxn>
                <a:cxn ang="0">
                  <a:pos x="T8" y="T9"/>
                </a:cxn>
              </a:cxnLst>
              <a:rect l="0" t="0" r="r" b="b"/>
              <a:pathLst>
                <a:path w="8" h="4">
                  <a:moveTo>
                    <a:pt x="5" y="4"/>
                  </a:moveTo>
                  <a:cubicBezTo>
                    <a:pt x="3" y="4"/>
                    <a:pt x="0" y="4"/>
                    <a:pt x="1" y="2"/>
                  </a:cubicBezTo>
                  <a:cubicBezTo>
                    <a:pt x="1" y="0"/>
                    <a:pt x="4" y="2"/>
                    <a:pt x="5" y="2"/>
                  </a:cubicBezTo>
                  <a:cubicBezTo>
                    <a:pt x="6" y="2"/>
                    <a:pt x="8" y="2"/>
                    <a:pt x="7" y="3"/>
                  </a:cubicBezTo>
                  <a:cubicBezTo>
                    <a:pt x="7" y="4"/>
                    <a:pt x="5" y="4"/>
                    <a:pt x="5"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6"/>
            <p:cNvSpPr/>
            <p:nvPr/>
          </p:nvSpPr>
          <p:spPr bwMode="auto">
            <a:xfrm>
              <a:off x="6423026" y="2166938"/>
              <a:ext cx="30163" cy="15875"/>
            </a:xfrm>
            <a:custGeom>
              <a:avLst/>
              <a:gdLst>
                <a:gd name="T0" fmla="*/ 3 w 7"/>
                <a:gd name="T1" fmla="*/ 3 h 4"/>
                <a:gd name="T2" fmla="*/ 7 w 7"/>
                <a:gd name="T3" fmla="*/ 3 h 4"/>
                <a:gd name="T4" fmla="*/ 3 w 7"/>
                <a:gd name="T5" fmla="*/ 1 h 4"/>
                <a:gd name="T6" fmla="*/ 0 w 7"/>
                <a:gd name="T7" fmla="*/ 2 h 4"/>
                <a:gd name="T8" fmla="*/ 3 w 7"/>
                <a:gd name="T9" fmla="*/ 3 h 4"/>
              </a:gdLst>
              <a:ahLst/>
              <a:cxnLst>
                <a:cxn ang="0">
                  <a:pos x="T0" y="T1"/>
                </a:cxn>
                <a:cxn ang="0">
                  <a:pos x="T2" y="T3"/>
                </a:cxn>
                <a:cxn ang="0">
                  <a:pos x="T4" y="T5"/>
                </a:cxn>
                <a:cxn ang="0">
                  <a:pos x="T6" y="T7"/>
                </a:cxn>
                <a:cxn ang="0">
                  <a:pos x="T8" y="T9"/>
                </a:cxn>
              </a:cxnLst>
              <a:rect l="0" t="0" r="r" b="b"/>
              <a:pathLst>
                <a:path w="7" h="4">
                  <a:moveTo>
                    <a:pt x="3" y="3"/>
                  </a:moveTo>
                  <a:cubicBezTo>
                    <a:pt x="4" y="3"/>
                    <a:pt x="7" y="4"/>
                    <a:pt x="7" y="3"/>
                  </a:cubicBezTo>
                  <a:cubicBezTo>
                    <a:pt x="7" y="1"/>
                    <a:pt x="4" y="1"/>
                    <a:pt x="3" y="1"/>
                  </a:cubicBezTo>
                  <a:cubicBezTo>
                    <a:pt x="2" y="1"/>
                    <a:pt x="0" y="0"/>
                    <a:pt x="0" y="2"/>
                  </a:cubicBezTo>
                  <a:cubicBezTo>
                    <a:pt x="1" y="2"/>
                    <a:pt x="2" y="3"/>
                    <a:pt x="3" y="3"/>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7"/>
            <p:cNvSpPr/>
            <p:nvPr/>
          </p:nvSpPr>
          <p:spPr bwMode="auto">
            <a:xfrm>
              <a:off x="6380163" y="2144713"/>
              <a:ext cx="17463" cy="9525"/>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2"/>
                    <a:pt x="3" y="2"/>
                    <a:pt x="2" y="2"/>
                  </a:cubicBezTo>
                  <a:cubicBezTo>
                    <a:pt x="1" y="2"/>
                    <a:pt x="0" y="2"/>
                    <a:pt x="0" y="1"/>
                  </a:cubicBezTo>
                  <a:cubicBezTo>
                    <a:pt x="0" y="1"/>
                    <a:pt x="0" y="0"/>
                    <a:pt x="1" y="0"/>
                  </a:cubicBezTo>
                  <a:cubicBezTo>
                    <a:pt x="2" y="0"/>
                    <a:pt x="4" y="1"/>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Freeform 58"/>
            <p:cNvSpPr/>
            <p:nvPr/>
          </p:nvSpPr>
          <p:spPr bwMode="auto">
            <a:xfrm>
              <a:off x="6478588" y="2200276"/>
              <a:ext cx="17463" cy="7938"/>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1"/>
                    <a:pt x="3" y="2"/>
                    <a:pt x="2" y="2"/>
                  </a:cubicBezTo>
                  <a:cubicBezTo>
                    <a:pt x="1" y="2"/>
                    <a:pt x="0" y="1"/>
                    <a:pt x="0" y="1"/>
                  </a:cubicBezTo>
                  <a:cubicBezTo>
                    <a:pt x="0" y="0"/>
                    <a:pt x="0" y="0"/>
                    <a:pt x="1" y="0"/>
                  </a:cubicBezTo>
                  <a:cubicBezTo>
                    <a:pt x="2" y="0"/>
                    <a:pt x="4" y="0"/>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Freeform 59"/>
            <p:cNvSpPr/>
            <p:nvPr/>
          </p:nvSpPr>
          <p:spPr bwMode="auto">
            <a:xfrm>
              <a:off x="6389688" y="2119313"/>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60"/>
            <p:cNvSpPr/>
            <p:nvPr/>
          </p:nvSpPr>
          <p:spPr bwMode="auto">
            <a:xfrm>
              <a:off x="6465888" y="2174876"/>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61"/>
            <p:cNvSpPr/>
            <p:nvPr/>
          </p:nvSpPr>
          <p:spPr bwMode="auto">
            <a:xfrm>
              <a:off x="6394451" y="2212976"/>
              <a:ext cx="7938" cy="4763"/>
            </a:xfrm>
            <a:custGeom>
              <a:avLst/>
              <a:gdLst>
                <a:gd name="T0" fmla="*/ 1 w 2"/>
                <a:gd name="T1" fmla="*/ 1 h 1"/>
                <a:gd name="T2" fmla="*/ 1 w 2"/>
                <a:gd name="T3" fmla="*/ 1 h 1"/>
                <a:gd name="T4" fmla="*/ 1 w 2"/>
                <a:gd name="T5" fmla="*/ 0 h 1"/>
                <a:gd name="T6" fmla="*/ 1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1" y="1"/>
                    <a:pt x="1" y="1"/>
                  </a:cubicBezTo>
                  <a:cubicBezTo>
                    <a:pt x="1" y="1"/>
                    <a:pt x="2" y="0"/>
                    <a:pt x="1" y="0"/>
                  </a:cubicBezTo>
                  <a:cubicBezTo>
                    <a:pt x="1" y="0"/>
                    <a:pt x="1"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62"/>
            <p:cNvSpPr/>
            <p:nvPr/>
          </p:nvSpPr>
          <p:spPr bwMode="auto">
            <a:xfrm>
              <a:off x="6410326" y="2230438"/>
              <a:ext cx="4763" cy="3175"/>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4" name="Freeform 63"/>
            <p:cNvSpPr/>
            <p:nvPr/>
          </p:nvSpPr>
          <p:spPr bwMode="auto">
            <a:xfrm>
              <a:off x="6453188" y="2101851"/>
              <a:ext cx="7938" cy="4763"/>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5" name="Freeform 64"/>
            <p:cNvSpPr/>
            <p:nvPr/>
          </p:nvSpPr>
          <p:spPr bwMode="auto">
            <a:xfrm>
              <a:off x="6415088" y="2101851"/>
              <a:ext cx="4763" cy="4763"/>
            </a:xfrm>
            <a:custGeom>
              <a:avLst/>
              <a:gdLst>
                <a:gd name="T0" fmla="*/ 0 w 3"/>
                <a:gd name="T1" fmla="*/ 3 h 3"/>
                <a:gd name="T2" fmla="*/ 0 w 3"/>
                <a:gd name="T3" fmla="*/ 3 h 3"/>
                <a:gd name="T4" fmla="*/ 3 w 3"/>
                <a:gd name="T5" fmla="*/ 3 h 3"/>
                <a:gd name="T6" fmla="*/ 3 w 3"/>
                <a:gd name="T7" fmla="*/ 0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lnTo>
                    <a:pt x="0" y="3"/>
                  </a:lnTo>
                  <a:lnTo>
                    <a:pt x="3" y="3"/>
                  </a:lnTo>
                  <a:lnTo>
                    <a:pt x="3" y="0"/>
                  </a:lnTo>
                  <a:lnTo>
                    <a:pt x="0" y="3"/>
                  </a:ln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6" name="Freeform 65"/>
            <p:cNvSpPr/>
            <p:nvPr/>
          </p:nvSpPr>
          <p:spPr bwMode="auto">
            <a:xfrm>
              <a:off x="6453188" y="2144713"/>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7" name="Freeform 66"/>
            <p:cNvSpPr/>
            <p:nvPr/>
          </p:nvSpPr>
          <p:spPr bwMode="auto">
            <a:xfrm>
              <a:off x="6445251" y="2139951"/>
              <a:ext cx="3175" cy="0"/>
            </a:xfrm>
            <a:custGeom>
              <a:avLst/>
              <a:gdLst>
                <a:gd name="T0" fmla="*/ 1 w 1"/>
                <a:gd name="T1" fmla="*/ 1 w 1"/>
                <a:gd name="T2" fmla="*/ 0 w 1"/>
                <a:gd name="T3" fmla="*/ 1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1" y="0"/>
                    <a:pt x="1" y="0"/>
                    <a:pt x="1" y="0"/>
                  </a:cubicBezTo>
                  <a:cubicBezTo>
                    <a:pt x="1" y="0"/>
                    <a:pt x="1"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8" name="Freeform 67"/>
            <p:cNvSpPr/>
            <p:nvPr/>
          </p:nvSpPr>
          <p:spPr bwMode="auto">
            <a:xfrm>
              <a:off x="6367463" y="2162176"/>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0" name="Freeform 68"/>
            <p:cNvSpPr/>
            <p:nvPr/>
          </p:nvSpPr>
          <p:spPr bwMode="auto">
            <a:xfrm>
              <a:off x="6380163" y="2217738"/>
              <a:ext cx="4763" cy="3175"/>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1" name="Freeform 69"/>
            <p:cNvSpPr/>
            <p:nvPr/>
          </p:nvSpPr>
          <p:spPr bwMode="auto">
            <a:xfrm>
              <a:off x="6372226" y="2124076"/>
              <a:ext cx="4763" cy="3175"/>
            </a:xfrm>
            <a:custGeom>
              <a:avLst/>
              <a:gdLst>
                <a:gd name="T0" fmla="*/ 1 w 1"/>
                <a:gd name="T1" fmla="*/ 0 h 1"/>
                <a:gd name="T2" fmla="*/ 1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1" y="0"/>
                  </a:cubicBezTo>
                  <a:cubicBezTo>
                    <a:pt x="1" y="0"/>
                    <a:pt x="0" y="1"/>
                    <a:pt x="1" y="1"/>
                  </a:cubicBezTo>
                  <a:cubicBezTo>
                    <a:pt x="1" y="1"/>
                    <a:pt x="1" y="1"/>
                    <a:pt x="1" y="1"/>
                  </a:cubicBezTo>
                  <a:cubicBezTo>
                    <a:pt x="1" y="1"/>
                    <a:pt x="1"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2" name="Freeform 70"/>
            <p:cNvSpPr/>
            <p:nvPr/>
          </p:nvSpPr>
          <p:spPr bwMode="auto">
            <a:xfrm>
              <a:off x="6448426" y="2200276"/>
              <a:ext cx="4763" cy="4763"/>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0" y="1"/>
                  </a:cubicBezTo>
                  <a:cubicBezTo>
                    <a:pt x="1" y="1"/>
                    <a:pt x="1" y="0"/>
                    <a:pt x="0" y="0"/>
                  </a:cubicBezTo>
                  <a:cubicBezTo>
                    <a:pt x="0" y="0"/>
                    <a:pt x="0" y="0"/>
                    <a:pt x="0" y="0"/>
                  </a:cubicBezTo>
                  <a:cubicBezTo>
                    <a:pt x="0" y="0"/>
                    <a:pt x="0" y="1"/>
                    <a:pt x="0"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8" name="组合 1127"/>
          <p:cNvGrpSpPr/>
          <p:nvPr/>
        </p:nvGrpSpPr>
        <p:grpSpPr>
          <a:xfrm>
            <a:off x="3744783" y="6343702"/>
            <a:ext cx="184150" cy="179388"/>
            <a:chOff x="5440363" y="3913188"/>
            <a:chExt cx="184150" cy="179388"/>
          </a:xfrm>
        </p:grpSpPr>
        <p:sp>
          <p:nvSpPr>
            <p:cNvPr id="1033" name="Freeform 72"/>
            <p:cNvSpPr/>
            <p:nvPr/>
          </p:nvSpPr>
          <p:spPr bwMode="auto">
            <a:xfrm>
              <a:off x="5440363" y="3913188"/>
              <a:ext cx="184150" cy="179388"/>
            </a:xfrm>
            <a:custGeom>
              <a:avLst/>
              <a:gdLst>
                <a:gd name="T0" fmla="*/ 4 w 43"/>
                <a:gd name="T1" fmla="*/ 34 h 42"/>
                <a:gd name="T2" fmla="*/ 8 w 43"/>
                <a:gd name="T3" fmla="*/ 38 h 42"/>
                <a:gd name="T4" fmla="*/ 21 w 43"/>
                <a:gd name="T5" fmla="*/ 42 h 42"/>
                <a:gd name="T6" fmla="*/ 25 w 43"/>
                <a:gd name="T7" fmla="*/ 41 h 42"/>
                <a:gd name="T8" fmla="*/ 33 w 43"/>
                <a:gd name="T9" fmla="*/ 38 h 42"/>
                <a:gd name="T10" fmla="*/ 38 w 43"/>
                <a:gd name="T11" fmla="*/ 35 h 42"/>
                <a:gd name="T12" fmla="*/ 43 w 43"/>
                <a:gd name="T13" fmla="*/ 29 h 42"/>
                <a:gd name="T14" fmla="*/ 43 w 43"/>
                <a:gd name="T15" fmla="*/ 22 h 42"/>
                <a:gd name="T16" fmla="*/ 40 w 43"/>
                <a:gd name="T17" fmla="*/ 15 h 42"/>
                <a:gd name="T18" fmla="*/ 39 w 43"/>
                <a:gd name="T19" fmla="*/ 10 h 42"/>
                <a:gd name="T20" fmla="*/ 32 w 43"/>
                <a:gd name="T21" fmla="*/ 3 h 42"/>
                <a:gd name="T22" fmla="*/ 17 w 43"/>
                <a:gd name="T23" fmla="*/ 2 h 42"/>
                <a:gd name="T24" fmla="*/ 11 w 43"/>
                <a:gd name="T25" fmla="*/ 3 h 42"/>
                <a:gd name="T26" fmla="*/ 6 w 43"/>
                <a:gd name="T27" fmla="*/ 6 h 42"/>
                <a:gd name="T28" fmla="*/ 3 w 43"/>
                <a:gd name="T29" fmla="*/ 11 h 42"/>
                <a:gd name="T30" fmla="*/ 4 w 43"/>
                <a:gd name="T3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 h="42">
                  <a:moveTo>
                    <a:pt x="4" y="34"/>
                  </a:moveTo>
                  <a:cubicBezTo>
                    <a:pt x="5" y="36"/>
                    <a:pt x="6" y="37"/>
                    <a:pt x="8" y="38"/>
                  </a:cubicBezTo>
                  <a:cubicBezTo>
                    <a:pt x="14" y="42"/>
                    <a:pt x="19" y="42"/>
                    <a:pt x="21" y="42"/>
                  </a:cubicBezTo>
                  <a:cubicBezTo>
                    <a:pt x="22" y="42"/>
                    <a:pt x="23" y="42"/>
                    <a:pt x="25" y="41"/>
                  </a:cubicBezTo>
                  <a:cubicBezTo>
                    <a:pt x="27" y="40"/>
                    <a:pt x="30" y="39"/>
                    <a:pt x="33" y="38"/>
                  </a:cubicBezTo>
                  <a:cubicBezTo>
                    <a:pt x="35" y="38"/>
                    <a:pt x="37" y="36"/>
                    <a:pt x="38" y="35"/>
                  </a:cubicBezTo>
                  <a:cubicBezTo>
                    <a:pt x="40" y="33"/>
                    <a:pt x="42" y="31"/>
                    <a:pt x="43" y="29"/>
                  </a:cubicBezTo>
                  <a:cubicBezTo>
                    <a:pt x="43" y="27"/>
                    <a:pt x="43" y="24"/>
                    <a:pt x="43" y="22"/>
                  </a:cubicBezTo>
                  <a:cubicBezTo>
                    <a:pt x="42" y="20"/>
                    <a:pt x="41" y="18"/>
                    <a:pt x="40" y="15"/>
                  </a:cubicBezTo>
                  <a:cubicBezTo>
                    <a:pt x="40" y="13"/>
                    <a:pt x="39" y="12"/>
                    <a:pt x="39" y="10"/>
                  </a:cubicBezTo>
                  <a:cubicBezTo>
                    <a:pt x="38" y="7"/>
                    <a:pt x="35" y="4"/>
                    <a:pt x="32" y="3"/>
                  </a:cubicBezTo>
                  <a:cubicBezTo>
                    <a:pt x="27" y="1"/>
                    <a:pt x="22" y="0"/>
                    <a:pt x="17" y="2"/>
                  </a:cubicBezTo>
                  <a:cubicBezTo>
                    <a:pt x="15" y="2"/>
                    <a:pt x="13" y="2"/>
                    <a:pt x="11" y="3"/>
                  </a:cubicBezTo>
                  <a:cubicBezTo>
                    <a:pt x="9" y="4"/>
                    <a:pt x="8" y="5"/>
                    <a:pt x="6" y="6"/>
                  </a:cubicBezTo>
                  <a:cubicBezTo>
                    <a:pt x="5" y="7"/>
                    <a:pt x="4" y="9"/>
                    <a:pt x="3" y="11"/>
                  </a:cubicBezTo>
                  <a:cubicBezTo>
                    <a:pt x="0" y="23"/>
                    <a:pt x="2" y="30"/>
                    <a:pt x="4" y="34"/>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4" name="Freeform 73"/>
            <p:cNvSpPr/>
            <p:nvPr/>
          </p:nvSpPr>
          <p:spPr bwMode="auto">
            <a:xfrm>
              <a:off x="5465763" y="4029076"/>
              <a:ext cx="65088" cy="28575"/>
            </a:xfrm>
            <a:custGeom>
              <a:avLst/>
              <a:gdLst>
                <a:gd name="T0" fmla="*/ 2 w 15"/>
                <a:gd name="T1" fmla="*/ 1 h 7"/>
                <a:gd name="T2" fmla="*/ 11 w 15"/>
                <a:gd name="T3" fmla="*/ 1 h 7"/>
                <a:gd name="T4" fmla="*/ 14 w 15"/>
                <a:gd name="T5" fmla="*/ 2 h 7"/>
                <a:gd name="T6" fmla="*/ 12 w 15"/>
                <a:gd name="T7" fmla="*/ 6 h 7"/>
                <a:gd name="T8" fmla="*/ 2 w 15"/>
                <a:gd name="T9" fmla="*/ 1 h 7"/>
              </a:gdLst>
              <a:ahLst/>
              <a:cxnLst>
                <a:cxn ang="0">
                  <a:pos x="T0" y="T1"/>
                </a:cxn>
                <a:cxn ang="0">
                  <a:pos x="T2" y="T3"/>
                </a:cxn>
                <a:cxn ang="0">
                  <a:pos x="T4" y="T5"/>
                </a:cxn>
                <a:cxn ang="0">
                  <a:pos x="T6" y="T7"/>
                </a:cxn>
                <a:cxn ang="0">
                  <a:pos x="T8" y="T9"/>
                </a:cxn>
              </a:cxnLst>
              <a:rect l="0" t="0" r="r" b="b"/>
              <a:pathLst>
                <a:path w="15" h="7">
                  <a:moveTo>
                    <a:pt x="2" y="1"/>
                  </a:moveTo>
                  <a:cubicBezTo>
                    <a:pt x="4" y="0"/>
                    <a:pt x="8" y="3"/>
                    <a:pt x="11" y="1"/>
                  </a:cubicBezTo>
                  <a:cubicBezTo>
                    <a:pt x="12" y="0"/>
                    <a:pt x="14" y="1"/>
                    <a:pt x="14" y="2"/>
                  </a:cubicBezTo>
                  <a:cubicBezTo>
                    <a:pt x="15" y="3"/>
                    <a:pt x="15" y="5"/>
                    <a:pt x="12" y="6"/>
                  </a:cubicBezTo>
                  <a:cubicBezTo>
                    <a:pt x="10" y="7"/>
                    <a:pt x="0" y="4"/>
                    <a:pt x="2" y="1"/>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5" name="Freeform 74"/>
            <p:cNvSpPr/>
            <p:nvPr/>
          </p:nvSpPr>
          <p:spPr bwMode="auto">
            <a:xfrm>
              <a:off x="5546726" y="3960813"/>
              <a:ext cx="50800" cy="20638"/>
            </a:xfrm>
            <a:custGeom>
              <a:avLst/>
              <a:gdLst>
                <a:gd name="T0" fmla="*/ 10 w 12"/>
                <a:gd name="T1" fmla="*/ 1 h 5"/>
                <a:gd name="T2" fmla="*/ 1 w 12"/>
                <a:gd name="T3" fmla="*/ 3 h 5"/>
                <a:gd name="T4" fmla="*/ 3 w 12"/>
                <a:gd name="T5" fmla="*/ 5 h 5"/>
                <a:gd name="T6" fmla="*/ 6 w 12"/>
                <a:gd name="T7" fmla="*/ 4 h 5"/>
                <a:gd name="T8" fmla="*/ 11 w 12"/>
                <a:gd name="T9" fmla="*/ 3 h 5"/>
                <a:gd name="T10" fmla="*/ 10 w 12"/>
                <a:gd name="T11" fmla="*/ 1 h 5"/>
              </a:gdLst>
              <a:ahLst/>
              <a:cxnLst>
                <a:cxn ang="0">
                  <a:pos x="T0" y="T1"/>
                </a:cxn>
                <a:cxn ang="0">
                  <a:pos x="T2" y="T3"/>
                </a:cxn>
                <a:cxn ang="0">
                  <a:pos x="T4" y="T5"/>
                </a:cxn>
                <a:cxn ang="0">
                  <a:pos x="T6" y="T7"/>
                </a:cxn>
                <a:cxn ang="0">
                  <a:pos x="T8" y="T9"/>
                </a:cxn>
                <a:cxn ang="0">
                  <a:pos x="T10" y="T11"/>
                </a:cxn>
              </a:cxnLst>
              <a:rect l="0" t="0" r="r" b="b"/>
              <a:pathLst>
                <a:path w="12" h="5">
                  <a:moveTo>
                    <a:pt x="10" y="1"/>
                  </a:moveTo>
                  <a:cubicBezTo>
                    <a:pt x="9" y="0"/>
                    <a:pt x="2" y="0"/>
                    <a:pt x="1" y="3"/>
                  </a:cubicBezTo>
                  <a:cubicBezTo>
                    <a:pt x="0" y="4"/>
                    <a:pt x="2" y="5"/>
                    <a:pt x="3" y="5"/>
                  </a:cubicBezTo>
                  <a:cubicBezTo>
                    <a:pt x="4" y="5"/>
                    <a:pt x="5" y="4"/>
                    <a:pt x="6" y="4"/>
                  </a:cubicBezTo>
                  <a:cubicBezTo>
                    <a:pt x="8" y="3"/>
                    <a:pt x="9" y="5"/>
                    <a:pt x="11" y="3"/>
                  </a:cubicBezTo>
                  <a:cubicBezTo>
                    <a:pt x="12" y="2"/>
                    <a:pt x="12" y="1"/>
                    <a:pt x="10" y="1"/>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6" name="Freeform 75"/>
            <p:cNvSpPr/>
            <p:nvPr/>
          </p:nvSpPr>
          <p:spPr bwMode="auto">
            <a:xfrm>
              <a:off x="5483226" y="3948113"/>
              <a:ext cx="34925" cy="15875"/>
            </a:xfrm>
            <a:custGeom>
              <a:avLst/>
              <a:gdLst>
                <a:gd name="T0" fmla="*/ 4 w 8"/>
                <a:gd name="T1" fmla="*/ 1 h 4"/>
                <a:gd name="T2" fmla="*/ 8 w 8"/>
                <a:gd name="T3" fmla="*/ 2 h 4"/>
                <a:gd name="T4" fmla="*/ 4 w 8"/>
                <a:gd name="T5" fmla="*/ 3 h 4"/>
                <a:gd name="T6" fmla="*/ 1 w 8"/>
                <a:gd name="T7" fmla="*/ 3 h 4"/>
                <a:gd name="T8" fmla="*/ 4 w 8"/>
                <a:gd name="T9" fmla="*/ 1 h 4"/>
              </a:gdLst>
              <a:ahLst/>
              <a:cxnLst>
                <a:cxn ang="0">
                  <a:pos x="T0" y="T1"/>
                </a:cxn>
                <a:cxn ang="0">
                  <a:pos x="T2" y="T3"/>
                </a:cxn>
                <a:cxn ang="0">
                  <a:pos x="T4" y="T5"/>
                </a:cxn>
                <a:cxn ang="0">
                  <a:pos x="T6" y="T7"/>
                </a:cxn>
                <a:cxn ang="0">
                  <a:pos x="T8" y="T9"/>
                </a:cxn>
              </a:cxnLst>
              <a:rect l="0" t="0" r="r" b="b"/>
              <a:pathLst>
                <a:path w="8" h="4">
                  <a:moveTo>
                    <a:pt x="4" y="1"/>
                  </a:moveTo>
                  <a:cubicBezTo>
                    <a:pt x="5" y="1"/>
                    <a:pt x="8" y="0"/>
                    <a:pt x="8" y="2"/>
                  </a:cubicBezTo>
                  <a:cubicBezTo>
                    <a:pt x="8" y="4"/>
                    <a:pt x="5" y="3"/>
                    <a:pt x="4" y="3"/>
                  </a:cubicBezTo>
                  <a:cubicBezTo>
                    <a:pt x="3" y="3"/>
                    <a:pt x="0" y="4"/>
                    <a:pt x="1" y="3"/>
                  </a:cubicBezTo>
                  <a:cubicBezTo>
                    <a:pt x="1" y="2"/>
                    <a:pt x="3" y="1"/>
                    <a:pt x="4" y="1"/>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7" name="Freeform 76"/>
            <p:cNvSpPr/>
            <p:nvPr/>
          </p:nvSpPr>
          <p:spPr bwMode="auto">
            <a:xfrm>
              <a:off x="5518151" y="3994151"/>
              <a:ext cx="33338" cy="17463"/>
            </a:xfrm>
            <a:custGeom>
              <a:avLst/>
              <a:gdLst>
                <a:gd name="T0" fmla="*/ 4 w 8"/>
                <a:gd name="T1" fmla="*/ 0 h 4"/>
                <a:gd name="T2" fmla="*/ 0 w 8"/>
                <a:gd name="T3" fmla="*/ 2 h 4"/>
                <a:gd name="T4" fmla="*/ 5 w 8"/>
                <a:gd name="T5" fmla="*/ 2 h 4"/>
                <a:gd name="T6" fmla="*/ 7 w 8"/>
                <a:gd name="T7" fmla="*/ 1 h 4"/>
                <a:gd name="T8" fmla="*/ 4 w 8"/>
                <a:gd name="T9" fmla="*/ 0 h 4"/>
              </a:gdLst>
              <a:ahLst/>
              <a:cxnLst>
                <a:cxn ang="0">
                  <a:pos x="T0" y="T1"/>
                </a:cxn>
                <a:cxn ang="0">
                  <a:pos x="T2" y="T3"/>
                </a:cxn>
                <a:cxn ang="0">
                  <a:pos x="T4" y="T5"/>
                </a:cxn>
                <a:cxn ang="0">
                  <a:pos x="T6" y="T7"/>
                </a:cxn>
                <a:cxn ang="0">
                  <a:pos x="T8" y="T9"/>
                </a:cxn>
              </a:cxnLst>
              <a:rect l="0" t="0" r="r" b="b"/>
              <a:pathLst>
                <a:path w="8" h="4">
                  <a:moveTo>
                    <a:pt x="4" y="0"/>
                  </a:moveTo>
                  <a:cubicBezTo>
                    <a:pt x="3" y="0"/>
                    <a:pt x="0" y="0"/>
                    <a:pt x="0" y="2"/>
                  </a:cubicBezTo>
                  <a:cubicBezTo>
                    <a:pt x="1" y="4"/>
                    <a:pt x="4" y="2"/>
                    <a:pt x="5" y="2"/>
                  </a:cubicBezTo>
                  <a:cubicBezTo>
                    <a:pt x="5" y="2"/>
                    <a:pt x="8" y="2"/>
                    <a:pt x="7" y="1"/>
                  </a:cubicBezTo>
                  <a:cubicBezTo>
                    <a:pt x="7" y="0"/>
                    <a:pt x="5" y="0"/>
                    <a:pt x="4" y="0"/>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8" name="Freeform 77"/>
            <p:cNvSpPr/>
            <p:nvPr/>
          </p:nvSpPr>
          <p:spPr bwMode="auto">
            <a:xfrm>
              <a:off x="5581651" y="4003676"/>
              <a:ext cx="20638" cy="7938"/>
            </a:xfrm>
            <a:custGeom>
              <a:avLst/>
              <a:gdLst>
                <a:gd name="T0" fmla="*/ 1 w 5"/>
                <a:gd name="T1" fmla="*/ 2 h 2"/>
                <a:gd name="T2" fmla="*/ 2 w 5"/>
                <a:gd name="T3" fmla="*/ 0 h 2"/>
                <a:gd name="T4" fmla="*/ 5 w 5"/>
                <a:gd name="T5" fmla="*/ 1 h 2"/>
                <a:gd name="T6" fmla="*/ 3 w 5"/>
                <a:gd name="T7" fmla="*/ 2 h 2"/>
                <a:gd name="T8" fmla="*/ 1 w 5"/>
                <a:gd name="T9" fmla="*/ 2 h 2"/>
              </a:gdLst>
              <a:ahLst/>
              <a:cxnLst>
                <a:cxn ang="0">
                  <a:pos x="T0" y="T1"/>
                </a:cxn>
                <a:cxn ang="0">
                  <a:pos x="T2" y="T3"/>
                </a:cxn>
                <a:cxn ang="0">
                  <a:pos x="T4" y="T5"/>
                </a:cxn>
                <a:cxn ang="0">
                  <a:pos x="T6" y="T7"/>
                </a:cxn>
                <a:cxn ang="0">
                  <a:pos x="T8" y="T9"/>
                </a:cxn>
              </a:cxnLst>
              <a:rect l="0" t="0" r="r" b="b"/>
              <a:pathLst>
                <a:path w="5" h="2">
                  <a:moveTo>
                    <a:pt x="1" y="2"/>
                  </a:moveTo>
                  <a:cubicBezTo>
                    <a:pt x="0" y="1"/>
                    <a:pt x="1" y="0"/>
                    <a:pt x="2" y="0"/>
                  </a:cubicBezTo>
                  <a:cubicBezTo>
                    <a:pt x="3" y="0"/>
                    <a:pt x="4" y="0"/>
                    <a:pt x="5" y="1"/>
                  </a:cubicBezTo>
                  <a:cubicBezTo>
                    <a:pt x="5" y="1"/>
                    <a:pt x="5" y="2"/>
                    <a:pt x="3" y="2"/>
                  </a:cubicBezTo>
                  <a:cubicBezTo>
                    <a:pt x="2" y="2"/>
                    <a:pt x="1" y="2"/>
                    <a:pt x="1" y="2"/>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9" name="Freeform 78"/>
            <p:cNvSpPr/>
            <p:nvPr/>
          </p:nvSpPr>
          <p:spPr bwMode="auto">
            <a:xfrm>
              <a:off x="5465763" y="3976688"/>
              <a:ext cx="17463" cy="14288"/>
            </a:xfrm>
            <a:custGeom>
              <a:avLst/>
              <a:gdLst>
                <a:gd name="T0" fmla="*/ 0 w 4"/>
                <a:gd name="T1" fmla="*/ 2 h 3"/>
                <a:gd name="T2" fmla="*/ 1 w 4"/>
                <a:gd name="T3" fmla="*/ 1 h 3"/>
                <a:gd name="T4" fmla="*/ 4 w 4"/>
                <a:gd name="T5" fmla="*/ 1 h 3"/>
                <a:gd name="T6" fmla="*/ 3 w 4"/>
                <a:gd name="T7" fmla="*/ 3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1"/>
                    <a:pt x="1" y="1"/>
                  </a:cubicBezTo>
                  <a:cubicBezTo>
                    <a:pt x="2" y="0"/>
                    <a:pt x="3" y="1"/>
                    <a:pt x="4" y="1"/>
                  </a:cubicBezTo>
                  <a:cubicBezTo>
                    <a:pt x="4" y="2"/>
                    <a:pt x="4" y="2"/>
                    <a:pt x="3" y="3"/>
                  </a:cubicBezTo>
                  <a:cubicBezTo>
                    <a:pt x="2" y="3"/>
                    <a:pt x="0" y="3"/>
                    <a:pt x="0" y="2"/>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0" name="Freeform 79"/>
            <p:cNvSpPr/>
            <p:nvPr/>
          </p:nvSpPr>
          <p:spPr bwMode="auto">
            <a:xfrm>
              <a:off x="5559426" y="4029076"/>
              <a:ext cx="9525" cy="3175"/>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1" name="Freeform 80"/>
            <p:cNvSpPr/>
            <p:nvPr/>
          </p:nvSpPr>
          <p:spPr bwMode="auto">
            <a:xfrm>
              <a:off x="5495926" y="4006851"/>
              <a:ext cx="7938" cy="4763"/>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2" name="Freeform 81"/>
            <p:cNvSpPr/>
            <p:nvPr/>
          </p:nvSpPr>
          <p:spPr bwMode="auto">
            <a:xfrm>
              <a:off x="5559426" y="3943351"/>
              <a:ext cx="9525" cy="4763"/>
            </a:xfrm>
            <a:custGeom>
              <a:avLst/>
              <a:gdLst>
                <a:gd name="T0" fmla="*/ 1 w 2"/>
                <a:gd name="T1" fmla="*/ 0 h 1"/>
                <a:gd name="T2" fmla="*/ 1 w 2"/>
                <a:gd name="T3" fmla="*/ 0 h 1"/>
                <a:gd name="T4" fmla="*/ 1 w 2"/>
                <a:gd name="T5" fmla="*/ 1 h 1"/>
                <a:gd name="T6" fmla="*/ 1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1" y="0"/>
                    <a:pt x="1" y="0"/>
                  </a:cubicBezTo>
                  <a:cubicBezTo>
                    <a:pt x="0" y="0"/>
                    <a:pt x="0" y="1"/>
                    <a:pt x="1" y="1"/>
                  </a:cubicBezTo>
                  <a:cubicBezTo>
                    <a:pt x="1" y="1"/>
                    <a:pt x="1" y="1"/>
                    <a:pt x="1" y="1"/>
                  </a:cubicBezTo>
                  <a:cubicBezTo>
                    <a:pt x="2" y="1"/>
                    <a:pt x="2" y="0"/>
                    <a:pt x="1" y="0"/>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3" name="Freeform 82"/>
            <p:cNvSpPr/>
            <p:nvPr/>
          </p:nvSpPr>
          <p:spPr bwMode="auto">
            <a:xfrm>
              <a:off x="5538788" y="3925888"/>
              <a:ext cx="7938" cy="9525"/>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2"/>
                    <a:pt x="2" y="0"/>
                    <a:pt x="1" y="0"/>
                  </a:cubicBezTo>
                  <a:cubicBezTo>
                    <a:pt x="0" y="0"/>
                    <a:pt x="0" y="2"/>
                    <a:pt x="1" y="2"/>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4" name="Freeform 83"/>
            <p:cNvSpPr/>
            <p:nvPr/>
          </p:nvSpPr>
          <p:spPr bwMode="auto">
            <a:xfrm>
              <a:off x="5534026" y="4075113"/>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5" name="Freeform 84"/>
            <p:cNvSpPr/>
            <p:nvPr/>
          </p:nvSpPr>
          <p:spPr bwMode="auto">
            <a:xfrm>
              <a:off x="5572126" y="4062413"/>
              <a:ext cx="9525" cy="4763"/>
            </a:xfrm>
            <a:custGeom>
              <a:avLst/>
              <a:gdLst>
                <a:gd name="T0" fmla="*/ 1 w 2"/>
                <a:gd name="T1" fmla="*/ 0 h 1"/>
                <a:gd name="T2" fmla="*/ 1 w 2"/>
                <a:gd name="T3" fmla="*/ 0 h 1"/>
                <a:gd name="T4" fmla="*/ 1 w 2"/>
                <a:gd name="T5" fmla="*/ 1 h 1"/>
                <a:gd name="T6" fmla="*/ 1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1" y="0"/>
                    <a:pt x="1" y="0"/>
                  </a:cubicBezTo>
                  <a:cubicBezTo>
                    <a:pt x="1" y="0"/>
                    <a:pt x="0" y="0"/>
                    <a:pt x="1" y="1"/>
                  </a:cubicBezTo>
                  <a:cubicBezTo>
                    <a:pt x="1" y="1"/>
                    <a:pt x="1" y="1"/>
                    <a:pt x="1" y="1"/>
                  </a:cubicBezTo>
                  <a:cubicBezTo>
                    <a:pt x="1" y="1"/>
                    <a:pt x="2" y="0"/>
                    <a:pt x="1" y="0"/>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6" name="Freeform 85"/>
            <p:cNvSpPr/>
            <p:nvPr/>
          </p:nvSpPr>
          <p:spPr bwMode="auto">
            <a:xfrm>
              <a:off x="5513388" y="4079876"/>
              <a:ext cx="476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7" name="Freeform 86"/>
            <p:cNvSpPr/>
            <p:nvPr/>
          </p:nvSpPr>
          <p:spPr bwMode="auto">
            <a:xfrm>
              <a:off x="5483226" y="4062413"/>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8" name="Freeform 87"/>
            <p:cNvSpPr/>
            <p:nvPr/>
          </p:nvSpPr>
          <p:spPr bwMode="auto">
            <a:xfrm>
              <a:off x="5607051" y="3986213"/>
              <a:ext cx="3175"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9" name="Freeform 88"/>
            <p:cNvSpPr/>
            <p:nvPr/>
          </p:nvSpPr>
          <p:spPr bwMode="auto">
            <a:xfrm>
              <a:off x="5572126" y="3930651"/>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0" name="Freeform 89"/>
            <p:cNvSpPr/>
            <p:nvPr/>
          </p:nvSpPr>
          <p:spPr bwMode="auto">
            <a:xfrm>
              <a:off x="5610226" y="4029076"/>
              <a:ext cx="4763" cy="3175"/>
            </a:xfrm>
            <a:custGeom>
              <a:avLst/>
              <a:gdLst>
                <a:gd name="T0" fmla="*/ 1 w 1"/>
                <a:gd name="T1" fmla="*/ 1 h 1"/>
                <a:gd name="T2" fmla="*/ 1 w 1"/>
                <a:gd name="T3" fmla="*/ 1 h 1"/>
                <a:gd name="T4" fmla="*/ 1 w 1"/>
                <a:gd name="T5" fmla="*/ 0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1"/>
                  </a:cubicBezTo>
                  <a:cubicBezTo>
                    <a:pt x="1" y="1"/>
                    <a:pt x="1" y="0"/>
                    <a:pt x="1" y="0"/>
                  </a:cubicBezTo>
                  <a:cubicBezTo>
                    <a:pt x="1" y="0"/>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1" name="Freeform 90"/>
            <p:cNvSpPr/>
            <p:nvPr/>
          </p:nvSpPr>
          <p:spPr bwMode="auto">
            <a:xfrm>
              <a:off x="5508626" y="3973513"/>
              <a:ext cx="4763" cy="3175"/>
            </a:xfrm>
            <a:custGeom>
              <a:avLst/>
              <a:gdLst>
                <a:gd name="T0" fmla="*/ 1 w 1"/>
                <a:gd name="T1" fmla="*/ 0 h 1"/>
                <a:gd name="T2" fmla="*/ 1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1" y="0"/>
                  </a:cubicBezTo>
                  <a:cubicBezTo>
                    <a:pt x="0" y="0"/>
                    <a:pt x="0" y="1"/>
                    <a:pt x="1" y="1"/>
                  </a:cubicBezTo>
                  <a:cubicBezTo>
                    <a:pt x="1" y="1"/>
                    <a:pt x="1" y="1"/>
                    <a:pt x="1" y="1"/>
                  </a:cubicBezTo>
                  <a:cubicBezTo>
                    <a:pt x="1" y="1"/>
                    <a:pt x="1"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7" name="组合 1126"/>
          <p:cNvGrpSpPr/>
          <p:nvPr/>
        </p:nvGrpSpPr>
        <p:grpSpPr>
          <a:xfrm>
            <a:off x="1256629" y="4197818"/>
            <a:ext cx="476250" cy="455613"/>
            <a:chOff x="6096001" y="4270376"/>
            <a:chExt cx="476250" cy="455613"/>
          </a:xfrm>
        </p:grpSpPr>
        <p:sp>
          <p:nvSpPr>
            <p:cNvPr id="1052" name="Freeform 92"/>
            <p:cNvSpPr/>
            <p:nvPr/>
          </p:nvSpPr>
          <p:spPr bwMode="auto">
            <a:xfrm>
              <a:off x="6096001" y="4270376"/>
              <a:ext cx="476250" cy="455613"/>
            </a:xfrm>
            <a:custGeom>
              <a:avLst/>
              <a:gdLst>
                <a:gd name="T0" fmla="*/ 4 w 112"/>
                <a:gd name="T1" fmla="*/ 64 h 107"/>
                <a:gd name="T2" fmla="*/ 48 w 112"/>
                <a:gd name="T3" fmla="*/ 3 h 107"/>
                <a:gd name="T4" fmla="*/ 108 w 112"/>
                <a:gd name="T5" fmla="*/ 47 h 107"/>
                <a:gd name="T6" fmla="*/ 67 w 112"/>
                <a:gd name="T7" fmla="*/ 104 h 107"/>
                <a:gd name="T8" fmla="*/ 4 w 112"/>
                <a:gd name="T9" fmla="*/ 64 h 107"/>
              </a:gdLst>
              <a:ahLst/>
              <a:cxnLst>
                <a:cxn ang="0">
                  <a:pos x="T0" y="T1"/>
                </a:cxn>
                <a:cxn ang="0">
                  <a:pos x="T2" y="T3"/>
                </a:cxn>
                <a:cxn ang="0">
                  <a:pos x="T4" y="T5"/>
                </a:cxn>
                <a:cxn ang="0">
                  <a:pos x="T6" y="T7"/>
                </a:cxn>
                <a:cxn ang="0">
                  <a:pos x="T8" y="T9"/>
                </a:cxn>
              </a:cxnLst>
              <a:rect l="0" t="0" r="r" b="b"/>
              <a:pathLst>
                <a:path w="112" h="107">
                  <a:moveTo>
                    <a:pt x="4" y="64"/>
                  </a:moveTo>
                  <a:cubicBezTo>
                    <a:pt x="0" y="36"/>
                    <a:pt x="20" y="7"/>
                    <a:pt x="48" y="3"/>
                  </a:cubicBezTo>
                  <a:cubicBezTo>
                    <a:pt x="76" y="0"/>
                    <a:pt x="105" y="19"/>
                    <a:pt x="108" y="47"/>
                  </a:cubicBezTo>
                  <a:cubicBezTo>
                    <a:pt x="112" y="76"/>
                    <a:pt x="95" y="101"/>
                    <a:pt x="67" y="104"/>
                  </a:cubicBezTo>
                  <a:cubicBezTo>
                    <a:pt x="39" y="107"/>
                    <a:pt x="7" y="92"/>
                    <a:pt x="4" y="64"/>
                  </a:cubicBezTo>
                  <a:close/>
                </a:path>
              </a:pathLst>
            </a:custGeom>
            <a:solidFill>
              <a:srgbClr val="D68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3" name="Freeform 93"/>
            <p:cNvSpPr/>
            <p:nvPr/>
          </p:nvSpPr>
          <p:spPr bwMode="auto">
            <a:xfrm>
              <a:off x="6176963" y="4627563"/>
              <a:ext cx="263525" cy="73025"/>
            </a:xfrm>
            <a:custGeom>
              <a:avLst/>
              <a:gdLst>
                <a:gd name="T0" fmla="*/ 58 w 62"/>
                <a:gd name="T1" fmla="*/ 7 h 17"/>
                <a:gd name="T2" fmla="*/ 61 w 62"/>
                <a:gd name="T3" fmla="*/ 5 h 17"/>
                <a:gd name="T4" fmla="*/ 61 w 62"/>
                <a:gd name="T5" fmla="*/ 1 h 17"/>
                <a:gd name="T6" fmla="*/ 58 w 62"/>
                <a:gd name="T7" fmla="*/ 1 h 17"/>
                <a:gd name="T8" fmla="*/ 26 w 62"/>
                <a:gd name="T9" fmla="*/ 4 h 17"/>
                <a:gd name="T10" fmla="*/ 8 w 62"/>
                <a:gd name="T11" fmla="*/ 4 h 17"/>
                <a:gd name="T12" fmla="*/ 0 w 62"/>
                <a:gd name="T13" fmla="*/ 7 h 17"/>
                <a:gd name="T14" fmla="*/ 20 w 62"/>
                <a:gd name="T15" fmla="*/ 17 h 17"/>
                <a:gd name="T16" fmla="*/ 37 w 62"/>
                <a:gd name="T17" fmla="*/ 13 h 17"/>
                <a:gd name="T18" fmla="*/ 58 w 62"/>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7">
                  <a:moveTo>
                    <a:pt x="58" y="7"/>
                  </a:moveTo>
                  <a:cubicBezTo>
                    <a:pt x="59" y="6"/>
                    <a:pt x="60" y="6"/>
                    <a:pt x="61" y="5"/>
                  </a:cubicBezTo>
                  <a:cubicBezTo>
                    <a:pt x="61" y="4"/>
                    <a:pt x="62" y="2"/>
                    <a:pt x="61" y="1"/>
                  </a:cubicBezTo>
                  <a:cubicBezTo>
                    <a:pt x="60" y="1"/>
                    <a:pt x="59" y="1"/>
                    <a:pt x="58" y="1"/>
                  </a:cubicBezTo>
                  <a:cubicBezTo>
                    <a:pt x="47" y="0"/>
                    <a:pt x="37" y="4"/>
                    <a:pt x="26" y="4"/>
                  </a:cubicBezTo>
                  <a:cubicBezTo>
                    <a:pt x="20" y="4"/>
                    <a:pt x="13" y="3"/>
                    <a:pt x="8" y="4"/>
                  </a:cubicBezTo>
                  <a:cubicBezTo>
                    <a:pt x="5" y="4"/>
                    <a:pt x="2" y="6"/>
                    <a:pt x="0" y="7"/>
                  </a:cubicBezTo>
                  <a:cubicBezTo>
                    <a:pt x="6" y="12"/>
                    <a:pt x="12" y="15"/>
                    <a:pt x="20" y="17"/>
                  </a:cubicBezTo>
                  <a:cubicBezTo>
                    <a:pt x="25" y="14"/>
                    <a:pt x="31" y="14"/>
                    <a:pt x="37" y="13"/>
                  </a:cubicBezTo>
                  <a:cubicBezTo>
                    <a:pt x="44" y="11"/>
                    <a:pt x="51" y="9"/>
                    <a:pt x="58" y="7"/>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4" name="Freeform 94"/>
            <p:cNvSpPr/>
            <p:nvPr/>
          </p:nvSpPr>
          <p:spPr bwMode="auto">
            <a:xfrm>
              <a:off x="6364288" y="4665663"/>
              <a:ext cx="122238" cy="47625"/>
            </a:xfrm>
            <a:custGeom>
              <a:avLst/>
              <a:gdLst>
                <a:gd name="T0" fmla="*/ 14 w 29"/>
                <a:gd name="T1" fmla="*/ 3 h 11"/>
                <a:gd name="T2" fmla="*/ 0 w 29"/>
                <a:gd name="T3" fmla="*/ 11 h 11"/>
                <a:gd name="T4" fmla="*/ 4 w 29"/>
                <a:gd name="T5" fmla="*/ 11 h 11"/>
                <a:gd name="T6" fmla="*/ 29 w 29"/>
                <a:gd name="T7" fmla="*/ 0 h 11"/>
                <a:gd name="T8" fmla="*/ 14 w 29"/>
                <a:gd name="T9" fmla="*/ 3 h 11"/>
              </a:gdLst>
              <a:ahLst/>
              <a:cxnLst>
                <a:cxn ang="0">
                  <a:pos x="T0" y="T1"/>
                </a:cxn>
                <a:cxn ang="0">
                  <a:pos x="T2" y="T3"/>
                </a:cxn>
                <a:cxn ang="0">
                  <a:pos x="T4" y="T5"/>
                </a:cxn>
                <a:cxn ang="0">
                  <a:pos x="T6" y="T7"/>
                </a:cxn>
                <a:cxn ang="0">
                  <a:pos x="T8" y="T9"/>
                </a:cxn>
              </a:cxnLst>
              <a:rect l="0" t="0" r="r" b="b"/>
              <a:pathLst>
                <a:path w="29" h="11">
                  <a:moveTo>
                    <a:pt x="14" y="3"/>
                  </a:moveTo>
                  <a:cubicBezTo>
                    <a:pt x="9" y="5"/>
                    <a:pt x="4" y="8"/>
                    <a:pt x="0" y="11"/>
                  </a:cubicBezTo>
                  <a:cubicBezTo>
                    <a:pt x="1" y="11"/>
                    <a:pt x="2" y="11"/>
                    <a:pt x="4" y="11"/>
                  </a:cubicBezTo>
                  <a:cubicBezTo>
                    <a:pt x="14" y="10"/>
                    <a:pt x="22" y="6"/>
                    <a:pt x="29" y="0"/>
                  </a:cubicBezTo>
                  <a:cubicBezTo>
                    <a:pt x="24" y="0"/>
                    <a:pt x="19" y="1"/>
                    <a:pt x="14"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5" name="Freeform 95"/>
            <p:cNvSpPr/>
            <p:nvPr/>
          </p:nvSpPr>
          <p:spPr bwMode="auto">
            <a:xfrm>
              <a:off x="6435726" y="4546601"/>
              <a:ext cx="119063" cy="55563"/>
            </a:xfrm>
            <a:custGeom>
              <a:avLst/>
              <a:gdLst>
                <a:gd name="T0" fmla="*/ 0 w 28"/>
                <a:gd name="T1" fmla="*/ 10 h 13"/>
                <a:gd name="T2" fmla="*/ 0 w 28"/>
                <a:gd name="T3" fmla="*/ 11 h 13"/>
                <a:gd name="T4" fmla="*/ 0 w 28"/>
                <a:gd name="T5" fmla="*/ 11 h 13"/>
                <a:gd name="T6" fmla="*/ 9 w 28"/>
                <a:gd name="T7" fmla="*/ 12 h 13"/>
                <a:gd name="T8" fmla="*/ 18 w 28"/>
                <a:gd name="T9" fmla="*/ 10 h 13"/>
                <a:gd name="T10" fmla="*/ 25 w 28"/>
                <a:gd name="T11" fmla="*/ 9 h 13"/>
                <a:gd name="T12" fmla="*/ 28 w 28"/>
                <a:gd name="T13" fmla="*/ 0 h 13"/>
                <a:gd name="T14" fmla="*/ 12 w 28"/>
                <a:gd name="T15" fmla="*/ 5 h 13"/>
                <a:gd name="T16" fmla="*/ 0 w 28"/>
                <a:gd name="T1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3">
                  <a:moveTo>
                    <a:pt x="0" y="10"/>
                  </a:moveTo>
                  <a:cubicBezTo>
                    <a:pt x="0" y="11"/>
                    <a:pt x="0" y="11"/>
                    <a:pt x="0" y="11"/>
                  </a:cubicBezTo>
                  <a:cubicBezTo>
                    <a:pt x="0" y="11"/>
                    <a:pt x="0" y="11"/>
                    <a:pt x="0" y="11"/>
                  </a:cubicBezTo>
                  <a:cubicBezTo>
                    <a:pt x="3" y="13"/>
                    <a:pt x="6" y="13"/>
                    <a:pt x="9" y="12"/>
                  </a:cubicBezTo>
                  <a:cubicBezTo>
                    <a:pt x="12" y="12"/>
                    <a:pt x="15" y="11"/>
                    <a:pt x="18" y="10"/>
                  </a:cubicBezTo>
                  <a:cubicBezTo>
                    <a:pt x="20" y="9"/>
                    <a:pt x="23" y="9"/>
                    <a:pt x="25" y="9"/>
                  </a:cubicBezTo>
                  <a:cubicBezTo>
                    <a:pt x="26" y="6"/>
                    <a:pt x="27" y="3"/>
                    <a:pt x="28" y="0"/>
                  </a:cubicBezTo>
                  <a:cubicBezTo>
                    <a:pt x="22" y="0"/>
                    <a:pt x="18" y="3"/>
                    <a:pt x="12" y="5"/>
                  </a:cubicBezTo>
                  <a:cubicBezTo>
                    <a:pt x="8" y="6"/>
                    <a:pt x="4" y="7"/>
                    <a:pt x="0" y="10"/>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6" name="Freeform 96"/>
            <p:cNvSpPr/>
            <p:nvPr/>
          </p:nvSpPr>
          <p:spPr bwMode="auto">
            <a:xfrm>
              <a:off x="6108701" y="4495801"/>
              <a:ext cx="127000" cy="111125"/>
            </a:xfrm>
            <a:custGeom>
              <a:avLst/>
              <a:gdLst>
                <a:gd name="T0" fmla="*/ 14 w 30"/>
                <a:gd name="T1" fmla="*/ 24 h 26"/>
                <a:gd name="T2" fmla="*/ 29 w 30"/>
                <a:gd name="T3" fmla="*/ 21 h 26"/>
                <a:gd name="T4" fmla="*/ 30 w 30"/>
                <a:gd name="T5" fmla="*/ 19 h 26"/>
                <a:gd name="T6" fmla="*/ 29 w 30"/>
                <a:gd name="T7" fmla="*/ 18 h 26"/>
                <a:gd name="T8" fmla="*/ 12 w 30"/>
                <a:gd name="T9" fmla="*/ 17 h 26"/>
                <a:gd name="T10" fmla="*/ 11 w 30"/>
                <a:gd name="T11" fmla="*/ 17 h 26"/>
                <a:gd name="T12" fmla="*/ 12 w 30"/>
                <a:gd name="T13" fmla="*/ 16 h 26"/>
                <a:gd name="T14" fmla="*/ 29 w 30"/>
                <a:gd name="T15" fmla="*/ 7 h 26"/>
                <a:gd name="T16" fmla="*/ 15 w 30"/>
                <a:gd name="T17" fmla="*/ 1 h 26"/>
                <a:gd name="T18" fmla="*/ 0 w 30"/>
                <a:gd name="T19" fmla="*/ 4 h 26"/>
                <a:gd name="T20" fmla="*/ 1 w 30"/>
                <a:gd name="T21" fmla="*/ 11 h 26"/>
                <a:gd name="T22" fmla="*/ 5 w 30"/>
                <a:gd name="T23" fmla="*/ 26 h 26"/>
                <a:gd name="T24" fmla="*/ 14 w 30"/>
                <a:gd name="T2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6">
                  <a:moveTo>
                    <a:pt x="14" y="24"/>
                  </a:moveTo>
                  <a:cubicBezTo>
                    <a:pt x="19" y="24"/>
                    <a:pt x="24" y="24"/>
                    <a:pt x="29" y="21"/>
                  </a:cubicBezTo>
                  <a:cubicBezTo>
                    <a:pt x="29" y="21"/>
                    <a:pt x="30" y="20"/>
                    <a:pt x="30" y="19"/>
                  </a:cubicBezTo>
                  <a:cubicBezTo>
                    <a:pt x="30" y="19"/>
                    <a:pt x="29" y="18"/>
                    <a:pt x="29" y="18"/>
                  </a:cubicBezTo>
                  <a:cubicBezTo>
                    <a:pt x="24" y="15"/>
                    <a:pt x="17" y="19"/>
                    <a:pt x="12" y="17"/>
                  </a:cubicBezTo>
                  <a:cubicBezTo>
                    <a:pt x="11" y="17"/>
                    <a:pt x="11" y="17"/>
                    <a:pt x="11" y="17"/>
                  </a:cubicBezTo>
                  <a:cubicBezTo>
                    <a:pt x="11" y="16"/>
                    <a:pt x="12" y="16"/>
                    <a:pt x="12" y="16"/>
                  </a:cubicBezTo>
                  <a:cubicBezTo>
                    <a:pt x="16" y="13"/>
                    <a:pt x="29" y="12"/>
                    <a:pt x="29" y="7"/>
                  </a:cubicBezTo>
                  <a:cubicBezTo>
                    <a:pt x="29" y="0"/>
                    <a:pt x="19" y="1"/>
                    <a:pt x="15" y="1"/>
                  </a:cubicBezTo>
                  <a:cubicBezTo>
                    <a:pt x="9" y="1"/>
                    <a:pt x="4" y="2"/>
                    <a:pt x="0" y="4"/>
                  </a:cubicBezTo>
                  <a:cubicBezTo>
                    <a:pt x="0" y="6"/>
                    <a:pt x="0" y="9"/>
                    <a:pt x="1" y="11"/>
                  </a:cubicBezTo>
                  <a:cubicBezTo>
                    <a:pt x="1" y="16"/>
                    <a:pt x="3" y="21"/>
                    <a:pt x="5" y="26"/>
                  </a:cubicBezTo>
                  <a:cubicBezTo>
                    <a:pt x="8" y="25"/>
                    <a:pt x="11" y="25"/>
                    <a:pt x="14" y="2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7" name="Freeform 97"/>
            <p:cNvSpPr/>
            <p:nvPr/>
          </p:nvSpPr>
          <p:spPr bwMode="auto">
            <a:xfrm>
              <a:off x="6257926" y="4325938"/>
              <a:ext cx="288925" cy="123825"/>
            </a:xfrm>
            <a:custGeom>
              <a:avLst/>
              <a:gdLst>
                <a:gd name="T0" fmla="*/ 32 w 68"/>
                <a:gd name="T1" fmla="*/ 3 h 29"/>
                <a:gd name="T2" fmla="*/ 1 w 68"/>
                <a:gd name="T3" fmla="*/ 14 h 29"/>
                <a:gd name="T4" fmla="*/ 0 w 68"/>
                <a:gd name="T5" fmla="*/ 16 h 29"/>
                <a:gd name="T6" fmla="*/ 2 w 68"/>
                <a:gd name="T7" fmla="*/ 17 h 29"/>
                <a:gd name="T8" fmla="*/ 10 w 68"/>
                <a:gd name="T9" fmla="*/ 16 h 29"/>
                <a:gd name="T10" fmla="*/ 32 w 68"/>
                <a:gd name="T11" fmla="*/ 13 h 29"/>
                <a:gd name="T12" fmla="*/ 54 w 68"/>
                <a:gd name="T13" fmla="*/ 15 h 29"/>
                <a:gd name="T14" fmla="*/ 56 w 68"/>
                <a:gd name="T15" fmla="*/ 17 h 29"/>
                <a:gd name="T16" fmla="*/ 54 w 68"/>
                <a:gd name="T17" fmla="*/ 20 h 29"/>
                <a:gd name="T18" fmla="*/ 49 w 68"/>
                <a:gd name="T19" fmla="*/ 22 h 29"/>
                <a:gd name="T20" fmla="*/ 44 w 68"/>
                <a:gd name="T21" fmla="*/ 26 h 29"/>
                <a:gd name="T22" fmla="*/ 44 w 68"/>
                <a:gd name="T23" fmla="*/ 28 h 29"/>
                <a:gd name="T24" fmla="*/ 45 w 68"/>
                <a:gd name="T25" fmla="*/ 29 h 29"/>
                <a:gd name="T26" fmla="*/ 68 w 68"/>
                <a:gd name="T27" fmla="*/ 25 h 29"/>
                <a:gd name="T28" fmla="*/ 49 w 68"/>
                <a:gd name="T29" fmla="*/ 1 h 29"/>
                <a:gd name="T30" fmla="*/ 43 w 68"/>
                <a:gd name="T31" fmla="*/ 1 h 29"/>
                <a:gd name="T32" fmla="*/ 32 w 68"/>
                <a:gd name="T3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32" y="3"/>
                  </a:moveTo>
                  <a:cubicBezTo>
                    <a:pt x="21" y="5"/>
                    <a:pt x="10" y="8"/>
                    <a:pt x="1" y="14"/>
                  </a:cubicBezTo>
                  <a:cubicBezTo>
                    <a:pt x="1" y="14"/>
                    <a:pt x="0" y="15"/>
                    <a:pt x="0" y="16"/>
                  </a:cubicBezTo>
                  <a:cubicBezTo>
                    <a:pt x="0" y="17"/>
                    <a:pt x="1" y="17"/>
                    <a:pt x="2" y="17"/>
                  </a:cubicBezTo>
                  <a:cubicBezTo>
                    <a:pt x="4" y="18"/>
                    <a:pt x="7" y="17"/>
                    <a:pt x="10" y="16"/>
                  </a:cubicBezTo>
                  <a:cubicBezTo>
                    <a:pt x="17" y="15"/>
                    <a:pt x="24" y="13"/>
                    <a:pt x="32" y="13"/>
                  </a:cubicBezTo>
                  <a:cubicBezTo>
                    <a:pt x="39" y="12"/>
                    <a:pt x="47" y="13"/>
                    <a:pt x="54" y="15"/>
                  </a:cubicBezTo>
                  <a:cubicBezTo>
                    <a:pt x="55" y="16"/>
                    <a:pt x="56" y="16"/>
                    <a:pt x="56" y="17"/>
                  </a:cubicBezTo>
                  <a:cubicBezTo>
                    <a:pt x="56" y="19"/>
                    <a:pt x="55" y="20"/>
                    <a:pt x="54" y="20"/>
                  </a:cubicBezTo>
                  <a:cubicBezTo>
                    <a:pt x="52" y="21"/>
                    <a:pt x="51" y="22"/>
                    <a:pt x="49" y="22"/>
                  </a:cubicBezTo>
                  <a:cubicBezTo>
                    <a:pt x="47" y="23"/>
                    <a:pt x="45" y="24"/>
                    <a:pt x="44" y="26"/>
                  </a:cubicBezTo>
                  <a:cubicBezTo>
                    <a:pt x="43" y="27"/>
                    <a:pt x="43" y="28"/>
                    <a:pt x="44" y="28"/>
                  </a:cubicBezTo>
                  <a:cubicBezTo>
                    <a:pt x="45" y="29"/>
                    <a:pt x="45" y="29"/>
                    <a:pt x="45" y="29"/>
                  </a:cubicBezTo>
                  <a:cubicBezTo>
                    <a:pt x="53" y="28"/>
                    <a:pt x="61" y="26"/>
                    <a:pt x="68" y="25"/>
                  </a:cubicBezTo>
                  <a:cubicBezTo>
                    <a:pt x="65" y="15"/>
                    <a:pt x="58" y="7"/>
                    <a:pt x="49" y="1"/>
                  </a:cubicBezTo>
                  <a:cubicBezTo>
                    <a:pt x="47" y="0"/>
                    <a:pt x="45" y="0"/>
                    <a:pt x="43" y="1"/>
                  </a:cubicBezTo>
                  <a:cubicBezTo>
                    <a:pt x="39" y="1"/>
                    <a:pt x="35" y="2"/>
                    <a:pt x="32"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8" name="Freeform 98"/>
            <p:cNvSpPr/>
            <p:nvPr/>
          </p:nvSpPr>
          <p:spPr bwMode="auto">
            <a:xfrm>
              <a:off x="6121401" y="4333876"/>
              <a:ext cx="111125" cy="111125"/>
            </a:xfrm>
            <a:custGeom>
              <a:avLst/>
              <a:gdLst>
                <a:gd name="T0" fmla="*/ 0 w 26"/>
                <a:gd name="T1" fmla="*/ 26 h 26"/>
                <a:gd name="T2" fmla="*/ 6 w 26"/>
                <a:gd name="T3" fmla="*/ 25 h 26"/>
                <a:gd name="T4" fmla="*/ 15 w 26"/>
                <a:gd name="T5" fmla="*/ 21 h 26"/>
                <a:gd name="T6" fmla="*/ 20 w 26"/>
                <a:gd name="T7" fmla="*/ 16 h 26"/>
                <a:gd name="T8" fmla="*/ 18 w 26"/>
                <a:gd name="T9" fmla="*/ 0 h 26"/>
                <a:gd name="T10" fmla="*/ 17 w 26"/>
                <a:gd name="T11" fmla="*/ 0 h 26"/>
                <a:gd name="T12" fmla="*/ 0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0" y="26"/>
                  </a:moveTo>
                  <a:cubicBezTo>
                    <a:pt x="2" y="26"/>
                    <a:pt x="4" y="26"/>
                    <a:pt x="6" y="25"/>
                  </a:cubicBezTo>
                  <a:cubicBezTo>
                    <a:pt x="11" y="24"/>
                    <a:pt x="14" y="22"/>
                    <a:pt x="15" y="21"/>
                  </a:cubicBezTo>
                  <a:cubicBezTo>
                    <a:pt x="17" y="20"/>
                    <a:pt x="19" y="18"/>
                    <a:pt x="20" y="16"/>
                  </a:cubicBezTo>
                  <a:cubicBezTo>
                    <a:pt x="22" y="14"/>
                    <a:pt x="26" y="6"/>
                    <a:pt x="18" y="0"/>
                  </a:cubicBezTo>
                  <a:cubicBezTo>
                    <a:pt x="17" y="0"/>
                    <a:pt x="17" y="0"/>
                    <a:pt x="17" y="0"/>
                  </a:cubicBezTo>
                  <a:cubicBezTo>
                    <a:pt x="9" y="7"/>
                    <a:pt x="3" y="16"/>
                    <a:pt x="0" y="26"/>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0" name="Freeform 99"/>
            <p:cNvSpPr/>
            <p:nvPr/>
          </p:nvSpPr>
          <p:spPr bwMode="auto">
            <a:xfrm>
              <a:off x="6273801" y="4279901"/>
              <a:ext cx="106363" cy="25400"/>
            </a:xfrm>
            <a:custGeom>
              <a:avLst/>
              <a:gdLst>
                <a:gd name="T0" fmla="*/ 25 w 25"/>
                <a:gd name="T1" fmla="*/ 2 h 6"/>
                <a:gd name="T2" fmla="*/ 6 w 25"/>
                <a:gd name="T3" fmla="*/ 1 h 6"/>
                <a:gd name="T4" fmla="*/ 0 w 25"/>
                <a:gd name="T5" fmla="*/ 2 h 6"/>
                <a:gd name="T6" fmla="*/ 7 w 25"/>
                <a:gd name="T7" fmla="*/ 4 h 6"/>
                <a:gd name="T8" fmla="*/ 25 w 25"/>
                <a:gd name="T9" fmla="*/ 2 h 6"/>
              </a:gdLst>
              <a:ahLst/>
              <a:cxnLst>
                <a:cxn ang="0">
                  <a:pos x="T0" y="T1"/>
                </a:cxn>
                <a:cxn ang="0">
                  <a:pos x="T2" y="T3"/>
                </a:cxn>
                <a:cxn ang="0">
                  <a:pos x="T4" y="T5"/>
                </a:cxn>
                <a:cxn ang="0">
                  <a:pos x="T6" y="T7"/>
                </a:cxn>
                <a:cxn ang="0">
                  <a:pos x="T8" y="T9"/>
                </a:cxn>
              </a:cxnLst>
              <a:rect l="0" t="0" r="r" b="b"/>
              <a:pathLst>
                <a:path w="25" h="6">
                  <a:moveTo>
                    <a:pt x="25" y="2"/>
                  </a:moveTo>
                  <a:cubicBezTo>
                    <a:pt x="19" y="1"/>
                    <a:pt x="13" y="0"/>
                    <a:pt x="6" y="1"/>
                  </a:cubicBezTo>
                  <a:cubicBezTo>
                    <a:pt x="4" y="1"/>
                    <a:pt x="2" y="2"/>
                    <a:pt x="0" y="2"/>
                  </a:cubicBezTo>
                  <a:cubicBezTo>
                    <a:pt x="2" y="3"/>
                    <a:pt x="4" y="4"/>
                    <a:pt x="7" y="4"/>
                  </a:cubicBezTo>
                  <a:cubicBezTo>
                    <a:pt x="13" y="6"/>
                    <a:pt x="20" y="5"/>
                    <a:pt x="25"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1" name="Freeform 100"/>
            <p:cNvSpPr/>
            <p:nvPr/>
          </p:nvSpPr>
          <p:spPr bwMode="auto">
            <a:xfrm>
              <a:off x="6440488" y="4492626"/>
              <a:ext cx="80963" cy="38100"/>
            </a:xfrm>
            <a:custGeom>
              <a:avLst/>
              <a:gdLst>
                <a:gd name="T0" fmla="*/ 0 w 19"/>
                <a:gd name="T1" fmla="*/ 5 h 9"/>
                <a:gd name="T2" fmla="*/ 9 w 19"/>
                <a:gd name="T3" fmla="*/ 1 h 9"/>
                <a:gd name="T4" fmla="*/ 19 w 19"/>
                <a:gd name="T5" fmla="*/ 3 h 9"/>
                <a:gd name="T6" fmla="*/ 7 w 19"/>
                <a:gd name="T7" fmla="*/ 8 h 9"/>
                <a:gd name="T8" fmla="*/ 0 w 19"/>
                <a:gd name="T9" fmla="*/ 5 h 9"/>
              </a:gdLst>
              <a:ahLst/>
              <a:cxnLst>
                <a:cxn ang="0">
                  <a:pos x="T0" y="T1"/>
                </a:cxn>
                <a:cxn ang="0">
                  <a:pos x="T2" y="T3"/>
                </a:cxn>
                <a:cxn ang="0">
                  <a:pos x="T4" y="T5"/>
                </a:cxn>
                <a:cxn ang="0">
                  <a:pos x="T6" y="T7"/>
                </a:cxn>
                <a:cxn ang="0">
                  <a:pos x="T8" y="T9"/>
                </a:cxn>
              </a:cxnLst>
              <a:rect l="0" t="0" r="r" b="b"/>
              <a:pathLst>
                <a:path w="19" h="9">
                  <a:moveTo>
                    <a:pt x="0" y="5"/>
                  </a:moveTo>
                  <a:cubicBezTo>
                    <a:pt x="0" y="3"/>
                    <a:pt x="4" y="1"/>
                    <a:pt x="9" y="1"/>
                  </a:cubicBezTo>
                  <a:cubicBezTo>
                    <a:pt x="14" y="0"/>
                    <a:pt x="18" y="1"/>
                    <a:pt x="19" y="3"/>
                  </a:cubicBezTo>
                  <a:cubicBezTo>
                    <a:pt x="19" y="5"/>
                    <a:pt x="12" y="7"/>
                    <a:pt x="7" y="8"/>
                  </a:cubicBezTo>
                  <a:cubicBezTo>
                    <a:pt x="2" y="9"/>
                    <a:pt x="1" y="7"/>
                    <a:pt x="0" y="5"/>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2" name="Freeform 101"/>
            <p:cNvSpPr/>
            <p:nvPr/>
          </p:nvSpPr>
          <p:spPr bwMode="auto">
            <a:xfrm>
              <a:off x="6457951" y="4624388"/>
              <a:ext cx="12700" cy="12700"/>
            </a:xfrm>
            <a:custGeom>
              <a:avLst/>
              <a:gdLst>
                <a:gd name="T0" fmla="*/ 0 w 3"/>
                <a:gd name="T1" fmla="*/ 2 h 3"/>
                <a:gd name="T2" fmla="*/ 1 w 3"/>
                <a:gd name="T3" fmla="*/ 0 h 3"/>
                <a:gd name="T4" fmla="*/ 3 w 3"/>
                <a:gd name="T5" fmla="*/ 1 h 3"/>
                <a:gd name="T6" fmla="*/ 2 w 3"/>
                <a:gd name="T7" fmla="*/ 3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0"/>
                    <a:pt x="1" y="0"/>
                  </a:cubicBezTo>
                  <a:cubicBezTo>
                    <a:pt x="2" y="0"/>
                    <a:pt x="3" y="0"/>
                    <a:pt x="3" y="1"/>
                  </a:cubicBezTo>
                  <a:cubicBezTo>
                    <a:pt x="3" y="2"/>
                    <a:pt x="3" y="3"/>
                    <a:pt x="2" y="3"/>
                  </a:cubicBezTo>
                  <a:cubicBezTo>
                    <a:pt x="1" y="3"/>
                    <a:pt x="0"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3" name="Freeform 102"/>
            <p:cNvSpPr/>
            <p:nvPr/>
          </p:nvSpPr>
          <p:spPr bwMode="auto">
            <a:xfrm>
              <a:off x="6154738" y="4513263"/>
              <a:ext cx="47625" cy="25400"/>
            </a:xfrm>
            <a:custGeom>
              <a:avLst/>
              <a:gdLst>
                <a:gd name="T0" fmla="*/ 0 w 11"/>
                <a:gd name="T1" fmla="*/ 4 h 6"/>
                <a:gd name="T2" fmla="*/ 4 w 11"/>
                <a:gd name="T3" fmla="*/ 0 h 6"/>
                <a:gd name="T4" fmla="*/ 10 w 11"/>
                <a:gd name="T5" fmla="*/ 2 h 6"/>
                <a:gd name="T6" fmla="*/ 6 w 11"/>
                <a:gd name="T7" fmla="*/ 6 h 6"/>
                <a:gd name="T8" fmla="*/ 0 w 11"/>
                <a:gd name="T9" fmla="*/ 4 h 6"/>
              </a:gdLst>
              <a:ahLst/>
              <a:cxnLst>
                <a:cxn ang="0">
                  <a:pos x="T0" y="T1"/>
                </a:cxn>
                <a:cxn ang="0">
                  <a:pos x="T2" y="T3"/>
                </a:cxn>
                <a:cxn ang="0">
                  <a:pos x="T4" y="T5"/>
                </a:cxn>
                <a:cxn ang="0">
                  <a:pos x="T6" y="T7"/>
                </a:cxn>
                <a:cxn ang="0">
                  <a:pos x="T8" y="T9"/>
                </a:cxn>
              </a:cxnLst>
              <a:rect l="0" t="0" r="r" b="b"/>
              <a:pathLst>
                <a:path w="11" h="6">
                  <a:moveTo>
                    <a:pt x="0" y="4"/>
                  </a:moveTo>
                  <a:cubicBezTo>
                    <a:pt x="0" y="2"/>
                    <a:pt x="1" y="1"/>
                    <a:pt x="4" y="0"/>
                  </a:cubicBezTo>
                  <a:cubicBezTo>
                    <a:pt x="7" y="0"/>
                    <a:pt x="10" y="1"/>
                    <a:pt x="10" y="2"/>
                  </a:cubicBezTo>
                  <a:cubicBezTo>
                    <a:pt x="11" y="4"/>
                    <a:pt x="9" y="5"/>
                    <a:pt x="6" y="6"/>
                  </a:cubicBezTo>
                  <a:cubicBezTo>
                    <a:pt x="3" y="6"/>
                    <a:pt x="0" y="5"/>
                    <a:pt x="0" y="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4" name="Freeform 103"/>
            <p:cNvSpPr/>
            <p:nvPr/>
          </p:nvSpPr>
          <p:spPr bwMode="auto">
            <a:xfrm>
              <a:off x="6478588" y="4500563"/>
              <a:ext cx="25400" cy="17463"/>
            </a:xfrm>
            <a:custGeom>
              <a:avLst/>
              <a:gdLst>
                <a:gd name="T0" fmla="*/ 0 w 6"/>
                <a:gd name="T1" fmla="*/ 2 h 4"/>
                <a:gd name="T2" fmla="*/ 3 w 6"/>
                <a:gd name="T3" fmla="*/ 0 h 4"/>
                <a:gd name="T4" fmla="*/ 6 w 6"/>
                <a:gd name="T5" fmla="*/ 1 h 4"/>
                <a:gd name="T6" fmla="*/ 3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0" y="1"/>
                    <a:pt x="2" y="1"/>
                    <a:pt x="3" y="0"/>
                  </a:cubicBezTo>
                  <a:cubicBezTo>
                    <a:pt x="4" y="0"/>
                    <a:pt x="6" y="1"/>
                    <a:pt x="6" y="1"/>
                  </a:cubicBezTo>
                  <a:cubicBezTo>
                    <a:pt x="6" y="2"/>
                    <a:pt x="4" y="3"/>
                    <a:pt x="3" y="4"/>
                  </a:cubicBezTo>
                  <a:cubicBezTo>
                    <a:pt x="1" y="4"/>
                    <a:pt x="1"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6" name="组合 1125"/>
          <p:cNvGrpSpPr/>
          <p:nvPr/>
        </p:nvGrpSpPr>
        <p:grpSpPr>
          <a:xfrm>
            <a:off x="11045493" y="3379195"/>
            <a:ext cx="361950" cy="349250"/>
            <a:chOff x="7073901" y="2582863"/>
            <a:chExt cx="361950" cy="349250"/>
          </a:xfrm>
        </p:grpSpPr>
        <p:sp>
          <p:nvSpPr>
            <p:cNvPr id="1065" name="Freeform 104"/>
            <p:cNvSpPr/>
            <p:nvPr/>
          </p:nvSpPr>
          <p:spPr bwMode="auto">
            <a:xfrm>
              <a:off x="7073901" y="2582863"/>
              <a:ext cx="361950" cy="349250"/>
            </a:xfrm>
            <a:custGeom>
              <a:avLst/>
              <a:gdLst>
                <a:gd name="T0" fmla="*/ 82 w 85"/>
                <a:gd name="T1" fmla="*/ 34 h 82"/>
                <a:gd name="T2" fmla="*/ 49 w 85"/>
                <a:gd name="T3" fmla="*/ 79 h 82"/>
                <a:gd name="T4" fmla="*/ 3 w 85"/>
                <a:gd name="T5" fmla="*/ 47 h 82"/>
                <a:gd name="T6" fmla="*/ 38 w 85"/>
                <a:gd name="T7" fmla="*/ 4 h 82"/>
                <a:gd name="T8" fmla="*/ 82 w 85"/>
                <a:gd name="T9" fmla="*/ 34 h 82"/>
              </a:gdLst>
              <a:ahLst/>
              <a:cxnLst>
                <a:cxn ang="0">
                  <a:pos x="T0" y="T1"/>
                </a:cxn>
                <a:cxn ang="0">
                  <a:pos x="T2" y="T3"/>
                </a:cxn>
                <a:cxn ang="0">
                  <a:pos x="T4" y="T5"/>
                </a:cxn>
                <a:cxn ang="0">
                  <a:pos x="T6" y="T7"/>
                </a:cxn>
                <a:cxn ang="0">
                  <a:pos x="T8" y="T9"/>
                </a:cxn>
              </a:cxnLst>
              <a:rect l="0" t="0" r="r" b="b"/>
              <a:pathLst>
                <a:path w="85" h="82">
                  <a:moveTo>
                    <a:pt x="82" y="34"/>
                  </a:moveTo>
                  <a:cubicBezTo>
                    <a:pt x="85" y="55"/>
                    <a:pt x="71" y="76"/>
                    <a:pt x="49" y="79"/>
                  </a:cubicBezTo>
                  <a:cubicBezTo>
                    <a:pt x="27" y="82"/>
                    <a:pt x="6" y="67"/>
                    <a:pt x="3" y="47"/>
                  </a:cubicBezTo>
                  <a:cubicBezTo>
                    <a:pt x="0" y="26"/>
                    <a:pt x="16" y="7"/>
                    <a:pt x="38" y="4"/>
                  </a:cubicBezTo>
                  <a:cubicBezTo>
                    <a:pt x="61" y="0"/>
                    <a:pt x="79" y="14"/>
                    <a:pt x="82" y="3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6" name="Freeform 105"/>
            <p:cNvSpPr/>
            <p:nvPr/>
          </p:nvSpPr>
          <p:spPr bwMode="auto">
            <a:xfrm>
              <a:off x="7096126" y="2616201"/>
              <a:ext cx="322263" cy="123825"/>
            </a:xfrm>
            <a:custGeom>
              <a:avLst/>
              <a:gdLst>
                <a:gd name="T0" fmla="*/ 56 w 76"/>
                <a:gd name="T1" fmla="*/ 25 h 29"/>
                <a:gd name="T2" fmla="*/ 76 w 76"/>
                <a:gd name="T3" fmla="*/ 21 h 29"/>
                <a:gd name="T4" fmla="*/ 58 w 76"/>
                <a:gd name="T5" fmla="*/ 0 h 29"/>
                <a:gd name="T6" fmla="*/ 43 w 76"/>
                <a:gd name="T7" fmla="*/ 4 h 29"/>
                <a:gd name="T8" fmla="*/ 10 w 76"/>
                <a:gd name="T9" fmla="*/ 7 h 29"/>
                <a:gd name="T10" fmla="*/ 0 w 76"/>
                <a:gd name="T11" fmla="*/ 21 h 29"/>
                <a:gd name="T12" fmla="*/ 56 w 76"/>
                <a:gd name="T13" fmla="*/ 25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56" y="25"/>
                  </a:moveTo>
                  <a:cubicBezTo>
                    <a:pt x="63" y="23"/>
                    <a:pt x="69" y="22"/>
                    <a:pt x="76" y="21"/>
                  </a:cubicBezTo>
                  <a:cubicBezTo>
                    <a:pt x="73" y="11"/>
                    <a:pt x="67" y="4"/>
                    <a:pt x="58" y="0"/>
                  </a:cubicBezTo>
                  <a:cubicBezTo>
                    <a:pt x="53" y="1"/>
                    <a:pt x="48" y="3"/>
                    <a:pt x="43" y="4"/>
                  </a:cubicBezTo>
                  <a:cubicBezTo>
                    <a:pt x="33" y="8"/>
                    <a:pt x="21" y="8"/>
                    <a:pt x="10" y="7"/>
                  </a:cubicBezTo>
                  <a:cubicBezTo>
                    <a:pt x="6" y="11"/>
                    <a:pt x="2" y="15"/>
                    <a:pt x="0" y="21"/>
                  </a:cubicBezTo>
                  <a:cubicBezTo>
                    <a:pt x="18" y="25"/>
                    <a:pt x="36" y="29"/>
                    <a:pt x="56" y="25"/>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7" name="Freeform 106"/>
            <p:cNvSpPr/>
            <p:nvPr/>
          </p:nvSpPr>
          <p:spPr bwMode="auto">
            <a:xfrm>
              <a:off x="7197726" y="2863851"/>
              <a:ext cx="187325" cy="58738"/>
            </a:xfrm>
            <a:custGeom>
              <a:avLst/>
              <a:gdLst>
                <a:gd name="T0" fmla="*/ 20 w 44"/>
                <a:gd name="T1" fmla="*/ 13 h 14"/>
                <a:gd name="T2" fmla="*/ 44 w 44"/>
                <a:gd name="T3" fmla="*/ 0 h 14"/>
                <a:gd name="T4" fmla="*/ 0 w 44"/>
                <a:gd name="T5" fmla="*/ 11 h 14"/>
                <a:gd name="T6" fmla="*/ 20 w 44"/>
                <a:gd name="T7" fmla="*/ 13 h 14"/>
              </a:gdLst>
              <a:ahLst/>
              <a:cxnLst>
                <a:cxn ang="0">
                  <a:pos x="T0" y="T1"/>
                </a:cxn>
                <a:cxn ang="0">
                  <a:pos x="T2" y="T3"/>
                </a:cxn>
                <a:cxn ang="0">
                  <a:pos x="T4" y="T5"/>
                </a:cxn>
                <a:cxn ang="0">
                  <a:pos x="T6" y="T7"/>
                </a:cxn>
              </a:cxnLst>
              <a:rect l="0" t="0" r="r" b="b"/>
              <a:pathLst>
                <a:path w="44" h="14">
                  <a:moveTo>
                    <a:pt x="20" y="13"/>
                  </a:moveTo>
                  <a:cubicBezTo>
                    <a:pt x="30" y="12"/>
                    <a:pt x="38" y="7"/>
                    <a:pt x="44" y="0"/>
                  </a:cubicBezTo>
                  <a:cubicBezTo>
                    <a:pt x="29" y="3"/>
                    <a:pt x="15" y="8"/>
                    <a:pt x="0" y="11"/>
                  </a:cubicBezTo>
                  <a:cubicBezTo>
                    <a:pt x="6" y="13"/>
                    <a:pt x="13" y="14"/>
                    <a:pt x="20" y="1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8" name="Freeform 107"/>
            <p:cNvSpPr/>
            <p:nvPr/>
          </p:nvSpPr>
          <p:spPr bwMode="auto">
            <a:xfrm>
              <a:off x="7104063" y="2770188"/>
              <a:ext cx="319088" cy="139700"/>
            </a:xfrm>
            <a:custGeom>
              <a:avLst/>
              <a:gdLst>
                <a:gd name="T0" fmla="*/ 0 w 75"/>
                <a:gd name="T1" fmla="*/ 14 h 33"/>
                <a:gd name="T2" fmla="*/ 22 w 75"/>
                <a:gd name="T3" fmla="*/ 33 h 33"/>
                <a:gd name="T4" fmla="*/ 66 w 75"/>
                <a:gd name="T5" fmla="*/ 22 h 33"/>
                <a:gd name="T6" fmla="*/ 75 w 75"/>
                <a:gd name="T7" fmla="*/ 0 h 33"/>
                <a:gd name="T8" fmla="*/ 59 w 75"/>
                <a:gd name="T9" fmla="*/ 6 h 33"/>
                <a:gd name="T10" fmla="*/ 0 w 75"/>
                <a:gd name="T11" fmla="*/ 14 h 33"/>
              </a:gdLst>
              <a:ahLst/>
              <a:cxnLst>
                <a:cxn ang="0">
                  <a:pos x="T0" y="T1"/>
                </a:cxn>
                <a:cxn ang="0">
                  <a:pos x="T2" y="T3"/>
                </a:cxn>
                <a:cxn ang="0">
                  <a:pos x="T4" y="T5"/>
                </a:cxn>
                <a:cxn ang="0">
                  <a:pos x="T6" y="T7"/>
                </a:cxn>
                <a:cxn ang="0">
                  <a:pos x="T8" y="T9"/>
                </a:cxn>
                <a:cxn ang="0">
                  <a:pos x="T10" y="T11"/>
                </a:cxn>
              </a:cxnLst>
              <a:rect l="0" t="0" r="r" b="b"/>
              <a:pathLst>
                <a:path w="75" h="33">
                  <a:moveTo>
                    <a:pt x="0" y="14"/>
                  </a:moveTo>
                  <a:cubicBezTo>
                    <a:pt x="5" y="23"/>
                    <a:pt x="13" y="30"/>
                    <a:pt x="22" y="33"/>
                  </a:cubicBezTo>
                  <a:cubicBezTo>
                    <a:pt x="37" y="30"/>
                    <a:pt x="51" y="25"/>
                    <a:pt x="66" y="22"/>
                  </a:cubicBezTo>
                  <a:cubicBezTo>
                    <a:pt x="71" y="16"/>
                    <a:pt x="74" y="8"/>
                    <a:pt x="75" y="0"/>
                  </a:cubicBezTo>
                  <a:cubicBezTo>
                    <a:pt x="70" y="2"/>
                    <a:pt x="65" y="4"/>
                    <a:pt x="59" y="6"/>
                  </a:cubicBezTo>
                  <a:cubicBezTo>
                    <a:pt x="40" y="14"/>
                    <a:pt x="20" y="14"/>
                    <a:pt x="0" y="1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9" name="Freeform 108"/>
            <p:cNvSpPr/>
            <p:nvPr/>
          </p:nvSpPr>
          <p:spPr bwMode="auto">
            <a:xfrm>
              <a:off x="7083426" y="2706688"/>
              <a:ext cx="339725" cy="122238"/>
            </a:xfrm>
            <a:custGeom>
              <a:avLst/>
              <a:gdLst>
                <a:gd name="T0" fmla="*/ 79 w 80"/>
                <a:gd name="T1" fmla="*/ 0 h 29"/>
                <a:gd name="T2" fmla="*/ 59 w 80"/>
                <a:gd name="T3" fmla="*/ 4 h 29"/>
                <a:gd name="T4" fmla="*/ 3 w 80"/>
                <a:gd name="T5" fmla="*/ 0 h 29"/>
                <a:gd name="T6" fmla="*/ 1 w 80"/>
                <a:gd name="T7" fmla="*/ 18 h 29"/>
                <a:gd name="T8" fmla="*/ 5 w 80"/>
                <a:gd name="T9" fmla="*/ 29 h 29"/>
                <a:gd name="T10" fmla="*/ 64 w 80"/>
                <a:gd name="T11" fmla="*/ 21 h 29"/>
                <a:gd name="T12" fmla="*/ 80 w 80"/>
                <a:gd name="T13" fmla="*/ 15 h 29"/>
                <a:gd name="T14" fmla="*/ 80 w 80"/>
                <a:gd name="T15" fmla="*/ 5 h 29"/>
                <a:gd name="T16" fmla="*/ 79 w 80"/>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29">
                  <a:moveTo>
                    <a:pt x="79" y="0"/>
                  </a:moveTo>
                  <a:cubicBezTo>
                    <a:pt x="72" y="1"/>
                    <a:pt x="66" y="2"/>
                    <a:pt x="59" y="4"/>
                  </a:cubicBezTo>
                  <a:cubicBezTo>
                    <a:pt x="39" y="8"/>
                    <a:pt x="21" y="4"/>
                    <a:pt x="3" y="0"/>
                  </a:cubicBezTo>
                  <a:cubicBezTo>
                    <a:pt x="1" y="5"/>
                    <a:pt x="0" y="11"/>
                    <a:pt x="1" y="18"/>
                  </a:cubicBezTo>
                  <a:cubicBezTo>
                    <a:pt x="2" y="22"/>
                    <a:pt x="3" y="26"/>
                    <a:pt x="5" y="29"/>
                  </a:cubicBezTo>
                  <a:cubicBezTo>
                    <a:pt x="25" y="29"/>
                    <a:pt x="45" y="29"/>
                    <a:pt x="64" y="21"/>
                  </a:cubicBezTo>
                  <a:cubicBezTo>
                    <a:pt x="70" y="19"/>
                    <a:pt x="75" y="17"/>
                    <a:pt x="80" y="15"/>
                  </a:cubicBezTo>
                  <a:cubicBezTo>
                    <a:pt x="80" y="12"/>
                    <a:pt x="80" y="9"/>
                    <a:pt x="80" y="5"/>
                  </a:cubicBezTo>
                  <a:cubicBezTo>
                    <a:pt x="80" y="3"/>
                    <a:pt x="79" y="2"/>
                    <a:pt x="79" y="0"/>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0" name="Freeform 109"/>
            <p:cNvSpPr/>
            <p:nvPr/>
          </p:nvSpPr>
          <p:spPr bwMode="auto">
            <a:xfrm>
              <a:off x="7218363" y="2681288"/>
              <a:ext cx="55563" cy="33338"/>
            </a:xfrm>
            <a:custGeom>
              <a:avLst/>
              <a:gdLst>
                <a:gd name="T0" fmla="*/ 13 w 13"/>
                <a:gd name="T1" fmla="*/ 3 h 8"/>
                <a:gd name="T2" fmla="*/ 7 w 13"/>
                <a:gd name="T3" fmla="*/ 8 h 8"/>
                <a:gd name="T4" fmla="*/ 0 w 13"/>
                <a:gd name="T5" fmla="*/ 5 h 8"/>
                <a:gd name="T6" fmla="*/ 4 w 13"/>
                <a:gd name="T7" fmla="*/ 1 h 8"/>
                <a:gd name="T8" fmla="*/ 13 w 13"/>
                <a:gd name="T9" fmla="*/ 3 h 8"/>
              </a:gdLst>
              <a:ahLst/>
              <a:cxnLst>
                <a:cxn ang="0">
                  <a:pos x="T0" y="T1"/>
                </a:cxn>
                <a:cxn ang="0">
                  <a:pos x="T2" y="T3"/>
                </a:cxn>
                <a:cxn ang="0">
                  <a:pos x="T4" y="T5"/>
                </a:cxn>
                <a:cxn ang="0">
                  <a:pos x="T6" y="T7"/>
                </a:cxn>
                <a:cxn ang="0">
                  <a:pos x="T8" y="T9"/>
                </a:cxn>
              </a:cxnLst>
              <a:rect l="0" t="0" r="r" b="b"/>
              <a:pathLst>
                <a:path w="13" h="8">
                  <a:moveTo>
                    <a:pt x="13" y="3"/>
                  </a:moveTo>
                  <a:cubicBezTo>
                    <a:pt x="13" y="5"/>
                    <a:pt x="11" y="7"/>
                    <a:pt x="7" y="8"/>
                  </a:cubicBezTo>
                  <a:cubicBezTo>
                    <a:pt x="3" y="8"/>
                    <a:pt x="0" y="7"/>
                    <a:pt x="0" y="5"/>
                  </a:cubicBezTo>
                  <a:cubicBezTo>
                    <a:pt x="0" y="4"/>
                    <a:pt x="1" y="1"/>
                    <a:pt x="4" y="1"/>
                  </a:cubicBezTo>
                  <a:cubicBezTo>
                    <a:pt x="8" y="0"/>
                    <a:pt x="13" y="1"/>
                    <a:pt x="13"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1" name="Freeform 110"/>
            <p:cNvSpPr/>
            <p:nvPr/>
          </p:nvSpPr>
          <p:spPr bwMode="auto">
            <a:xfrm>
              <a:off x="7321551" y="2735263"/>
              <a:ext cx="68263" cy="34925"/>
            </a:xfrm>
            <a:custGeom>
              <a:avLst/>
              <a:gdLst>
                <a:gd name="T0" fmla="*/ 16 w 16"/>
                <a:gd name="T1" fmla="*/ 2 h 8"/>
                <a:gd name="T2" fmla="*/ 9 w 16"/>
                <a:gd name="T3" fmla="*/ 7 h 8"/>
                <a:gd name="T4" fmla="*/ 0 w 16"/>
                <a:gd name="T5" fmla="*/ 7 h 8"/>
                <a:gd name="T6" fmla="*/ 5 w 16"/>
                <a:gd name="T7" fmla="*/ 2 h 8"/>
                <a:gd name="T8" fmla="*/ 16 w 16"/>
                <a:gd name="T9" fmla="*/ 2 h 8"/>
              </a:gdLst>
              <a:ahLst/>
              <a:cxnLst>
                <a:cxn ang="0">
                  <a:pos x="T0" y="T1"/>
                </a:cxn>
                <a:cxn ang="0">
                  <a:pos x="T2" y="T3"/>
                </a:cxn>
                <a:cxn ang="0">
                  <a:pos x="T4" y="T5"/>
                </a:cxn>
                <a:cxn ang="0">
                  <a:pos x="T6" y="T7"/>
                </a:cxn>
                <a:cxn ang="0">
                  <a:pos x="T8" y="T9"/>
                </a:cxn>
              </a:cxnLst>
              <a:rect l="0" t="0" r="r" b="b"/>
              <a:pathLst>
                <a:path w="16" h="8">
                  <a:moveTo>
                    <a:pt x="16" y="2"/>
                  </a:moveTo>
                  <a:cubicBezTo>
                    <a:pt x="16" y="3"/>
                    <a:pt x="13" y="5"/>
                    <a:pt x="9" y="7"/>
                  </a:cubicBezTo>
                  <a:cubicBezTo>
                    <a:pt x="5" y="8"/>
                    <a:pt x="1" y="8"/>
                    <a:pt x="0" y="7"/>
                  </a:cubicBezTo>
                  <a:cubicBezTo>
                    <a:pt x="0" y="5"/>
                    <a:pt x="1" y="3"/>
                    <a:pt x="5" y="2"/>
                  </a:cubicBezTo>
                  <a:cubicBezTo>
                    <a:pt x="10" y="0"/>
                    <a:pt x="15" y="0"/>
                    <a:pt x="16" y="2"/>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2" name="Freeform 111"/>
            <p:cNvSpPr/>
            <p:nvPr/>
          </p:nvSpPr>
          <p:spPr bwMode="auto">
            <a:xfrm>
              <a:off x="7154863" y="2838451"/>
              <a:ext cx="47625" cy="28575"/>
            </a:xfrm>
            <a:custGeom>
              <a:avLst/>
              <a:gdLst>
                <a:gd name="T0" fmla="*/ 11 w 11"/>
                <a:gd name="T1" fmla="*/ 3 h 7"/>
                <a:gd name="T2" fmla="*/ 6 w 11"/>
                <a:gd name="T3" fmla="*/ 6 h 7"/>
                <a:gd name="T4" fmla="*/ 0 w 11"/>
                <a:gd name="T5" fmla="*/ 4 h 7"/>
                <a:gd name="T6" fmla="*/ 4 w 11"/>
                <a:gd name="T7" fmla="*/ 1 h 7"/>
                <a:gd name="T8" fmla="*/ 11 w 11"/>
                <a:gd name="T9" fmla="*/ 3 h 7"/>
              </a:gdLst>
              <a:ahLst/>
              <a:cxnLst>
                <a:cxn ang="0">
                  <a:pos x="T0" y="T1"/>
                </a:cxn>
                <a:cxn ang="0">
                  <a:pos x="T2" y="T3"/>
                </a:cxn>
                <a:cxn ang="0">
                  <a:pos x="T4" y="T5"/>
                </a:cxn>
                <a:cxn ang="0">
                  <a:pos x="T6" y="T7"/>
                </a:cxn>
                <a:cxn ang="0">
                  <a:pos x="T8" y="T9"/>
                </a:cxn>
              </a:cxnLst>
              <a:rect l="0" t="0" r="r" b="b"/>
              <a:pathLst>
                <a:path w="11" h="7">
                  <a:moveTo>
                    <a:pt x="11" y="3"/>
                  </a:moveTo>
                  <a:cubicBezTo>
                    <a:pt x="11" y="4"/>
                    <a:pt x="9" y="6"/>
                    <a:pt x="6" y="6"/>
                  </a:cubicBezTo>
                  <a:cubicBezTo>
                    <a:pt x="3" y="7"/>
                    <a:pt x="1" y="6"/>
                    <a:pt x="0" y="4"/>
                  </a:cubicBezTo>
                  <a:cubicBezTo>
                    <a:pt x="0" y="3"/>
                    <a:pt x="1" y="1"/>
                    <a:pt x="4" y="1"/>
                  </a:cubicBezTo>
                  <a:cubicBezTo>
                    <a:pt x="7" y="0"/>
                    <a:pt x="11" y="1"/>
                    <a:pt x="11"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3" name="Freeform 112"/>
            <p:cNvSpPr/>
            <p:nvPr/>
          </p:nvSpPr>
          <p:spPr bwMode="auto">
            <a:xfrm>
              <a:off x="7291388" y="2651126"/>
              <a:ext cx="33338" cy="20638"/>
            </a:xfrm>
            <a:custGeom>
              <a:avLst/>
              <a:gdLst>
                <a:gd name="T0" fmla="*/ 0 w 8"/>
                <a:gd name="T1" fmla="*/ 3 h 5"/>
                <a:gd name="T2" fmla="*/ 3 w 8"/>
                <a:gd name="T3" fmla="*/ 1 h 5"/>
                <a:gd name="T4" fmla="*/ 8 w 8"/>
                <a:gd name="T5" fmla="*/ 2 h 5"/>
                <a:gd name="T6" fmla="*/ 5 w 8"/>
                <a:gd name="T7" fmla="*/ 5 h 5"/>
                <a:gd name="T8" fmla="*/ 0 w 8"/>
                <a:gd name="T9" fmla="*/ 3 h 5"/>
              </a:gdLst>
              <a:ahLst/>
              <a:cxnLst>
                <a:cxn ang="0">
                  <a:pos x="T0" y="T1"/>
                </a:cxn>
                <a:cxn ang="0">
                  <a:pos x="T2" y="T3"/>
                </a:cxn>
                <a:cxn ang="0">
                  <a:pos x="T4" y="T5"/>
                </a:cxn>
                <a:cxn ang="0">
                  <a:pos x="T6" y="T7"/>
                </a:cxn>
                <a:cxn ang="0">
                  <a:pos x="T8" y="T9"/>
                </a:cxn>
              </a:cxnLst>
              <a:rect l="0" t="0" r="r" b="b"/>
              <a:pathLst>
                <a:path w="8" h="5">
                  <a:moveTo>
                    <a:pt x="0" y="3"/>
                  </a:moveTo>
                  <a:cubicBezTo>
                    <a:pt x="0" y="2"/>
                    <a:pt x="1" y="1"/>
                    <a:pt x="3" y="1"/>
                  </a:cubicBezTo>
                  <a:cubicBezTo>
                    <a:pt x="6" y="0"/>
                    <a:pt x="8" y="1"/>
                    <a:pt x="8" y="2"/>
                  </a:cubicBezTo>
                  <a:cubicBezTo>
                    <a:pt x="8" y="3"/>
                    <a:pt x="7" y="4"/>
                    <a:pt x="5" y="5"/>
                  </a:cubicBezTo>
                  <a:cubicBezTo>
                    <a:pt x="3" y="5"/>
                    <a:pt x="0" y="4"/>
                    <a:pt x="0"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4" name="Freeform 113"/>
            <p:cNvSpPr/>
            <p:nvPr/>
          </p:nvSpPr>
          <p:spPr bwMode="auto">
            <a:xfrm>
              <a:off x="7083426" y="2735263"/>
              <a:ext cx="157163" cy="65088"/>
            </a:xfrm>
            <a:custGeom>
              <a:avLst/>
              <a:gdLst>
                <a:gd name="T0" fmla="*/ 34 w 37"/>
                <a:gd name="T1" fmla="*/ 11 h 15"/>
                <a:gd name="T2" fmla="*/ 36 w 37"/>
                <a:gd name="T3" fmla="*/ 10 h 15"/>
                <a:gd name="T4" fmla="*/ 35 w 37"/>
                <a:gd name="T5" fmla="*/ 7 h 15"/>
                <a:gd name="T6" fmla="*/ 26 w 37"/>
                <a:gd name="T7" fmla="*/ 4 h 15"/>
                <a:gd name="T8" fmla="*/ 1 w 37"/>
                <a:gd name="T9" fmla="*/ 0 h 15"/>
                <a:gd name="T10" fmla="*/ 1 w 37"/>
                <a:gd name="T11" fmla="*/ 11 h 15"/>
                <a:gd name="T12" fmla="*/ 2 w 37"/>
                <a:gd name="T13" fmla="*/ 14 h 15"/>
                <a:gd name="T14" fmla="*/ 34 w 37"/>
                <a:gd name="T15" fmla="*/ 1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5">
                  <a:moveTo>
                    <a:pt x="34" y="11"/>
                  </a:moveTo>
                  <a:cubicBezTo>
                    <a:pt x="35" y="11"/>
                    <a:pt x="36" y="11"/>
                    <a:pt x="36" y="10"/>
                  </a:cubicBezTo>
                  <a:cubicBezTo>
                    <a:pt x="37" y="9"/>
                    <a:pt x="36" y="8"/>
                    <a:pt x="35" y="7"/>
                  </a:cubicBezTo>
                  <a:cubicBezTo>
                    <a:pt x="32" y="6"/>
                    <a:pt x="29" y="5"/>
                    <a:pt x="26" y="4"/>
                  </a:cubicBezTo>
                  <a:cubicBezTo>
                    <a:pt x="18" y="2"/>
                    <a:pt x="10" y="0"/>
                    <a:pt x="1" y="0"/>
                  </a:cubicBezTo>
                  <a:cubicBezTo>
                    <a:pt x="1" y="3"/>
                    <a:pt x="0" y="7"/>
                    <a:pt x="1" y="11"/>
                  </a:cubicBezTo>
                  <a:cubicBezTo>
                    <a:pt x="1" y="12"/>
                    <a:pt x="2" y="13"/>
                    <a:pt x="2" y="14"/>
                  </a:cubicBezTo>
                  <a:cubicBezTo>
                    <a:pt x="13" y="15"/>
                    <a:pt x="24" y="14"/>
                    <a:pt x="34" y="11"/>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6" name="Freeform 114"/>
            <p:cNvSpPr/>
            <p:nvPr/>
          </p:nvSpPr>
          <p:spPr bwMode="auto">
            <a:xfrm>
              <a:off x="7278688" y="2790826"/>
              <a:ext cx="139700" cy="73025"/>
            </a:xfrm>
            <a:custGeom>
              <a:avLst/>
              <a:gdLst>
                <a:gd name="T0" fmla="*/ 0 w 33"/>
                <a:gd name="T1" fmla="*/ 15 h 17"/>
                <a:gd name="T2" fmla="*/ 30 w 33"/>
                <a:gd name="T3" fmla="*/ 10 h 17"/>
                <a:gd name="T4" fmla="*/ 33 w 33"/>
                <a:gd name="T5" fmla="*/ 0 h 17"/>
                <a:gd name="T6" fmla="*/ 0 w 33"/>
                <a:gd name="T7" fmla="*/ 15 h 17"/>
              </a:gdLst>
              <a:ahLst/>
              <a:cxnLst>
                <a:cxn ang="0">
                  <a:pos x="T0" y="T1"/>
                </a:cxn>
                <a:cxn ang="0">
                  <a:pos x="T2" y="T3"/>
                </a:cxn>
                <a:cxn ang="0">
                  <a:pos x="T4" y="T5"/>
                </a:cxn>
                <a:cxn ang="0">
                  <a:pos x="T6" y="T7"/>
                </a:cxn>
              </a:cxnLst>
              <a:rect l="0" t="0" r="r" b="b"/>
              <a:pathLst>
                <a:path w="33" h="17">
                  <a:moveTo>
                    <a:pt x="0" y="15"/>
                  </a:moveTo>
                  <a:cubicBezTo>
                    <a:pt x="1" y="17"/>
                    <a:pt x="19" y="13"/>
                    <a:pt x="30" y="10"/>
                  </a:cubicBezTo>
                  <a:cubicBezTo>
                    <a:pt x="31" y="7"/>
                    <a:pt x="32" y="3"/>
                    <a:pt x="33" y="0"/>
                  </a:cubicBezTo>
                  <a:cubicBezTo>
                    <a:pt x="20" y="4"/>
                    <a:pt x="0" y="11"/>
                    <a:pt x="0" y="15"/>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4" name="组合 1123"/>
          <p:cNvGrpSpPr/>
          <p:nvPr/>
        </p:nvGrpSpPr>
        <p:grpSpPr>
          <a:xfrm>
            <a:off x="937541" y="5469542"/>
            <a:ext cx="407988" cy="404813"/>
            <a:chOff x="4849813" y="2020888"/>
            <a:chExt cx="407988" cy="404813"/>
          </a:xfrm>
        </p:grpSpPr>
        <p:sp>
          <p:nvSpPr>
            <p:cNvPr id="1077" name="Freeform 116"/>
            <p:cNvSpPr/>
            <p:nvPr/>
          </p:nvSpPr>
          <p:spPr bwMode="auto">
            <a:xfrm>
              <a:off x="4849813" y="2020888"/>
              <a:ext cx="407988" cy="404813"/>
            </a:xfrm>
            <a:custGeom>
              <a:avLst/>
              <a:gdLst>
                <a:gd name="T0" fmla="*/ 87 w 96"/>
                <a:gd name="T1" fmla="*/ 64 h 95"/>
                <a:gd name="T2" fmla="*/ 33 w 96"/>
                <a:gd name="T3" fmla="*/ 86 h 95"/>
                <a:gd name="T4" fmla="*/ 9 w 96"/>
                <a:gd name="T5" fmla="*/ 31 h 95"/>
                <a:gd name="T6" fmla="*/ 65 w 96"/>
                <a:gd name="T7" fmla="*/ 9 h 95"/>
                <a:gd name="T8" fmla="*/ 87 w 96"/>
                <a:gd name="T9" fmla="*/ 64 h 95"/>
              </a:gdLst>
              <a:ahLst/>
              <a:cxnLst>
                <a:cxn ang="0">
                  <a:pos x="T0" y="T1"/>
                </a:cxn>
                <a:cxn ang="0">
                  <a:pos x="T2" y="T3"/>
                </a:cxn>
                <a:cxn ang="0">
                  <a:pos x="T4" y="T5"/>
                </a:cxn>
                <a:cxn ang="0">
                  <a:pos x="T6" y="T7"/>
                </a:cxn>
                <a:cxn ang="0">
                  <a:pos x="T8" y="T9"/>
                </a:cxn>
              </a:cxnLst>
              <a:rect l="0" t="0" r="r" b="b"/>
              <a:pathLst>
                <a:path w="96" h="95">
                  <a:moveTo>
                    <a:pt x="87" y="64"/>
                  </a:moveTo>
                  <a:cubicBezTo>
                    <a:pt x="78" y="85"/>
                    <a:pt x="53" y="95"/>
                    <a:pt x="33" y="86"/>
                  </a:cubicBezTo>
                  <a:cubicBezTo>
                    <a:pt x="12" y="77"/>
                    <a:pt x="0" y="52"/>
                    <a:pt x="9" y="31"/>
                  </a:cubicBezTo>
                  <a:cubicBezTo>
                    <a:pt x="22" y="2"/>
                    <a:pt x="44" y="0"/>
                    <a:pt x="65" y="9"/>
                  </a:cubicBezTo>
                  <a:cubicBezTo>
                    <a:pt x="86" y="18"/>
                    <a:pt x="96" y="43"/>
                    <a:pt x="87" y="64"/>
                  </a:cubicBezTo>
                </a:path>
              </a:pathLst>
            </a:custGeom>
            <a:solidFill>
              <a:srgbClr val="BFDB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8" name="Freeform 117"/>
            <p:cNvSpPr/>
            <p:nvPr/>
          </p:nvSpPr>
          <p:spPr bwMode="auto">
            <a:xfrm>
              <a:off x="5100638" y="2093913"/>
              <a:ext cx="68263" cy="63500"/>
            </a:xfrm>
            <a:custGeom>
              <a:avLst/>
              <a:gdLst>
                <a:gd name="T0" fmla="*/ 15 w 16"/>
                <a:gd name="T1" fmla="*/ 12 h 15"/>
                <a:gd name="T2" fmla="*/ 6 w 16"/>
                <a:gd name="T3" fmla="*/ 12 h 15"/>
                <a:gd name="T4" fmla="*/ 2 w 16"/>
                <a:gd name="T5" fmla="*/ 3 h 15"/>
                <a:gd name="T6" fmla="*/ 12 w 16"/>
                <a:gd name="T7" fmla="*/ 4 h 15"/>
                <a:gd name="T8" fmla="*/ 15 w 16"/>
                <a:gd name="T9" fmla="*/ 12 h 15"/>
              </a:gdLst>
              <a:ahLst/>
              <a:cxnLst>
                <a:cxn ang="0">
                  <a:pos x="T0" y="T1"/>
                </a:cxn>
                <a:cxn ang="0">
                  <a:pos x="T2" y="T3"/>
                </a:cxn>
                <a:cxn ang="0">
                  <a:pos x="T4" y="T5"/>
                </a:cxn>
                <a:cxn ang="0">
                  <a:pos x="T6" y="T7"/>
                </a:cxn>
                <a:cxn ang="0">
                  <a:pos x="T8" y="T9"/>
                </a:cxn>
              </a:cxnLst>
              <a:rect l="0" t="0" r="r" b="b"/>
              <a:pathLst>
                <a:path w="16" h="15">
                  <a:moveTo>
                    <a:pt x="15" y="12"/>
                  </a:moveTo>
                  <a:cubicBezTo>
                    <a:pt x="13" y="15"/>
                    <a:pt x="10" y="15"/>
                    <a:pt x="6" y="12"/>
                  </a:cubicBezTo>
                  <a:cubicBezTo>
                    <a:pt x="2" y="9"/>
                    <a:pt x="0" y="5"/>
                    <a:pt x="2" y="3"/>
                  </a:cubicBezTo>
                  <a:cubicBezTo>
                    <a:pt x="4" y="0"/>
                    <a:pt x="8" y="1"/>
                    <a:pt x="12" y="4"/>
                  </a:cubicBezTo>
                  <a:cubicBezTo>
                    <a:pt x="16" y="7"/>
                    <a:pt x="16" y="10"/>
                    <a:pt x="15" y="1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9" name="Freeform 118"/>
            <p:cNvSpPr/>
            <p:nvPr/>
          </p:nvSpPr>
          <p:spPr bwMode="auto">
            <a:xfrm>
              <a:off x="4951413" y="2301876"/>
              <a:ext cx="50800" cy="38100"/>
            </a:xfrm>
            <a:custGeom>
              <a:avLst/>
              <a:gdLst>
                <a:gd name="T0" fmla="*/ 1 w 12"/>
                <a:gd name="T1" fmla="*/ 3 h 9"/>
                <a:gd name="T2" fmla="*/ 6 w 12"/>
                <a:gd name="T3" fmla="*/ 1 h 9"/>
                <a:gd name="T4" fmla="*/ 11 w 12"/>
                <a:gd name="T5" fmla="*/ 7 h 9"/>
                <a:gd name="T6" fmla="*/ 4 w 12"/>
                <a:gd name="T7" fmla="*/ 8 h 9"/>
                <a:gd name="T8" fmla="*/ 1 w 12"/>
                <a:gd name="T9" fmla="*/ 3 h 9"/>
              </a:gdLst>
              <a:ahLst/>
              <a:cxnLst>
                <a:cxn ang="0">
                  <a:pos x="T0" y="T1"/>
                </a:cxn>
                <a:cxn ang="0">
                  <a:pos x="T2" y="T3"/>
                </a:cxn>
                <a:cxn ang="0">
                  <a:pos x="T4" y="T5"/>
                </a:cxn>
                <a:cxn ang="0">
                  <a:pos x="T6" y="T7"/>
                </a:cxn>
                <a:cxn ang="0">
                  <a:pos x="T8" y="T9"/>
                </a:cxn>
              </a:cxnLst>
              <a:rect l="0" t="0" r="r" b="b"/>
              <a:pathLst>
                <a:path w="12" h="9">
                  <a:moveTo>
                    <a:pt x="1" y="3"/>
                  </a:moveTo>
                  <a:cubicBezTo>
                    <a:pt x="1" y="1"/>
                    <a:pt x="3" y="0"/>
                    <a:pt x="6" y="1"/>
                  </a:cubicBezTo>
                  <a:cubicBezTo>
                    <a:pt x="10" y="2"/>
                    <a:pt x="12" y="5"/>
                    <a:pt x="11" y="7"/>
                  </a:cubicBezTo>
                  <a:cubicBezTo>
                    <a:pt x="10" y="9"/>
                    <a:pt x="7" y="9"/>
                    <a:pt x="4" y="8"/>
                  </a:cubicBezTo>
                  <a:cubicBezTo>
                    <a:pt x="0" y="7"/>
                    <a:pt x="0" y="5"/>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0" name="Freeform 119"/>
            <p:cNvSpPr/>
            <p:nvPr/>
          </p:nvSpPr>
          <p:spPr bwMode="auto">
            <a:xfrm>
              <a:off x="4964113" y="2101851"/>
              <a:ext cx="38100" cy="25400"/>
            </a:xfrm>
            <a:custGeom>
              <a:avLst/>
              <a:gdLst>
                <a:gd name="T0" fmla="*/ 1 w 9"/>
                <a:gd name="T1" fmla="*/ 3 h 6"/>
                <a:gd name="T2" fmla="*/ 4 w 9"/>
                <a:gd name="T3" fmla="*/ 1 h 6"/>
                <a:gd name="T4" fmla="*/ 8 w 9"/>
                <a:gd name="T5" fmla="*/ 4 h 6"/>
                <a:gd name="T6" fmla="*/ 4 w 9"/>
                <a:gd name="T7" fmla="*/ 6 h 6"/>
                <a:gd name="T8" fmla="*/ 1 w 9"/>
                <a:gd name="T9" fmla="*/ 3 h 6"/>
              </a:gdLst>
              <a:ahLst/>
              <a:cxnLst>
                <a:cxn ang="0">
                  <a:pos x="T0" y="T1"/>
                </a:cxn>
                <a:cxn ang="0">
                  <a:pos x="T2" y="T3"/>
                </a:cxn>
                <a:cxn ang="0">
                  <a:pos x="T4" y="T5"/>
                </a:cxn>
                <a:cxn ang="0">
                  <a:pos x="T6" y="T7"/>
                </a:cxn>
                <a:cxn ang="0">
                  <a:pos x="T8" y="T9"/>
                </a:cxn>
              </a:cxnLst>
              <a:rect l="0" t="0" r="r" b="b"/>
              <a:pathLst>
                <a:path w="9" h="6">
                  <a:moveTo>
                    <a:pt x="1" y="3"/>
                  </a:moveTo>
                  <a:cubicBezTo>
                    <a:pt x="1" y="1"/>
                    <a:pt x="2" y="0"/>
                    <a:pt x="4" y="1"/>
                  </a:cubicBezTo>
                  <a:cubicBezTo>
                    <a:pt x="7" y="1"/>
                    <a:pt x="9" y="2"/>
                    <a:pt x="8" y="4"/>
                  </a:cubicBezTo>
                  <a:cubicBezTo>
                    <a:pt x="8" y="5"/>
                    <a:pt x="6" y="6"/>
                    <a:pt x="4" y="6"/>
                  </a:cubicBezTo>
                  <a:cubicBezTo>
                    <a:pt x="1" y="5"/>
                    <a:pt x="0" y="4"/>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1" name="Freeform 120"/>
            <p:cNvSpPr/>
            <p:nvPr/>
          </p:nvSpPr>
          <p:spPr bwMode="auto">
            <a:xfrm>
              <a:off x="5108576" y="2217738"/>
              <a:ext cx="38100" cy="28575"/>
            </a:xfrm>
            <a:custGeom>
              <a:avLst/>
              <a:gdLst>
                <a:gd name="T0" fmla="*/ 8 w 9"/>
                <a:gd name="T1" fmla="*/ 5 h 7"/>
                <a:gd name="T2" fmla="*/ 4 w 9"/>
                <a:gd name="T3" fmla="*/ 6 h 7"/>
                <a:gd name="T4" fmla="*/ 1 w 9"/>
                <a:gd name="T5" fmla="*/ 2 h 7"/>
                <a:gd name="T6" fmla="*/ 6 w 9"/>
                <a:gd name="T7" fmla="*/ 1 h 7"/>
                <a:gd name="T8" fmla="*/ 8 w 9"/>
                <a:gd name="T9" fmla="*/ 5 h 7"/>
              </a:gdLst>
              <a:ahLst/>
              <a:cxnLst>
                <a:cxn ang="0">
                  <a:pos x="T0" y="T1"/>
                </a:cxn>
                <a:cxn ang="0">
                  <a:pos x="T2" y="T3"/>
                </a:cxn>
                <a:cxn ang="0">
                  <a:pos x="T4" y="T5"/>
                </a:cxn>
                <a:cxn ang="0">
                  <a:pos x="T6" y="T7"/>
                </a:cxn>
                <a:cxn ang="0">
                  <a:pos x="T8" y="T9"/>
                </a:cxn>
              </a:cxnLst>
              <a:rect l="0" t="0" r="r" b="b"/>
              <a:pathLst>
                <a:path w="9" h="7">
                  <a:moveTo>
                    <a:pt x="8" y="5"/>
                  </a:moveTo>
                  <a:cubicBezTo>
                    <a:pt x="7" y="6"/>
                    <a:pt x="6" y="7"/>
                    <a:pt x="4" y="6"/>
                  </a:cubicBezTo>
                  <a:cubicBezTo>
                    <a:pt x="2" y="5"/>
                    <a:pt x="0" y="3"/>
                    <a:pt x="1" y="2"/>
                  </a:cubicBezTo>
                  <a:cubicBezTo>
                    <a:pt x="1" y="1"/>
                    <a:pt x="4" y="0"/>
                    <a:pt x="6" y="1"/>
                  </a:cubicBezTo>
                  <a:cubicBezTo>
                    <a:pt x="8" y="2"/>
                    <a:pt x="9" y="4"/>
                    <a:pt x="8" y="5"/>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2" name="Freeform 121"/>
            <p:cNvSpPr/>
            <p:nvPr/>
          </p:nvSpPr>
          <p:spPr bwMode="auto">
            <a:xfrm>
              <a:off x="4960938" y="2166938"/>
              <a:ext cx="20638" cy="15875"/>
            </a:xfrm>
            <a:custGeom>
              <a:avLst/>
              <a:gdLst>
                <a:gd name="T0" fmla="*/ 2 w 5"/>
                <a:gd name="T1" fmla="*/ 3 h 4"/>
                <a:gd name="T2" fmla="*/ 3 w 5"/>
                <a:gd name="T3" fmla="*/ 1 h 4"/>
                <a:gd name="T4" fmla="*/ 2 w 5"/>
                <a:gd name="T5" fmla="*/ 3 h 4"/>
              </a:gdLst>
              <a:ahLst/>
              <a:cxnLst>
                <a:cxn ang="0">
                  <a:pos x="T0" y="T1"/>
                </a:cxn>
                <a:cxn ang="0">
                  <a:pos x="T2" y="T3"/>
                </a:cxn>
                <a:cxn ang="0">
                  <a:pos x="T4" y="T5"/>
                </a:cxn>
              </a:cxnLst>
              <a:rect l="0" t="0" r="r" b="b"/>
              <a:pathLst>
                <a:path w="5" h="4">
                  <a:moveTo>
                    <a:pt x="2" y="3"/>
                  </a:moveTo>
                  <a:cubicBezTo>
                    <a:pt x="3" y="4"/>
                    <a:pt x="5" y="2"/>
                    <a:pt x="3" y="1"/>
                  </a:cubicBezTo>
                  <a:cubicBezTo>
                    <a:pt x="2" y="0"/>
                    <a:pt x="0" y="2"/>
                    <a:pt x="2"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3" name="Freeform 122"/>
            <p:cNvSpPr/>
            <p:nvPr/>
          </p:nvSpPr>
          <p:spPr bwMode="auto">
            <a:xfrm>
              <a:off x="5027613" y="2068513"/>
              <a:ext cx="12700" cy="12700"/>
            </a:xfrm>
            <a:custGeom>
              <a:avLst/>
              <a:gdLst>
                <a:gd name="T0" fmla="*/ 2 w 3"/>
                <a:gd name="T1" fmla="*/ 2 h 3"/>
                <a:gd name="T2" fmla="*/ 3 w 3"/>
                <a:gd name="T3" fmla="*/ 1 h 3"/>
                <a:gd name="T4" fmla="*/ 1 w 3"/>
                <a:gd name="T5" fmla="*/ 0 h 3"/>
                <a:gd name="T6" fmla="*/ 1 w 3"/>
                <a:gd name="T7" fmla="*/ 0 h 3"/>
                <a:gd name="T8" fmla="*/ 2 w 3"/>
                <a:gd name="T9" fmla="*/ 2 h 3"/>
              </a:gdLst>
              <a:ahLst/>
              <a:cxnLst>
                <a:cxn ang="0">
                  <a:pos x="T0" y="T1"/>
                </a:cxn>
                <a:cxn ang="0">
                  <a:pos x="T2" y="T3"/>
                </a:cxn>
                <a:cxn ang="0">
                  <a:pos x="T4" y="T5"/>
                </a:cxn>
                <a:cxn ang="0">
                  <a:pos x="T6" y="T7"/>
                </a:cxn>
                <a:cxn ang="0">
                  <a:pos x="T8" y="T9"/>
                </a:cxn>
              </a:cxnLst>
              <a:rect l="0" t="0" r="r" b="b"/>
              <a:pathLst>
                <a:path w="3" h="3">
                  <a:moveTo>
                    <a:pt x="2" y="2"/>
                  </a:moveTo>
                  <a:cubicBezTo>
                    <a:pt x="2" y="2"/>
                    <a:pt x="2" y="2"/>
                    <a:pt x="3" y="1"/>
                  </a:cubicBezTo>
                  <a:cubicBezTo>
                    <a:pt x="3" y="0"/>
                    <a:pt x="2" y="0"/>
                    <a:pt x="1" y="0"/>
                  </a:cubicBezTo>
                  <a:cubicBezTo>
                    <a:pt x="1" y="0"/>
                    <a:pt x="1" y="0"/>
                    <a:pt x="1" y="0"/>
                  </a:cubicBezTo>
                  <a:cubicBezTo>
                    <a:pt x="0" y="1"/>
                    <a:pt x="1" y="3"/>
                    <a:pt x="2"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4" name="Freeform 123"/>
            <p:cNvSpPr/>
            <p:nvPr/>
          </p:nvSpPr>
          <p:spPr bwMode="auto">
            <a:xfrm>
              <a:off x="5181601" y="2205038"/>
              <a:ext cx="12700" cy="12700"/>
            </a:xfrm>
            <a:custGeom>
              <a:avLst/>
              <a:gdLst>
                <a:gd name="T0" fmla="*/ 1 w 3"/>
                <a:gd name="T1" fmla="*/ 3 h 3"/>
                <a:gd name="T2" fmla="*/ 2 w 3"/>
                <a:gd name="T3" fmla="*/ 1 h 3"/>
                <a:gd name="T4" fmla="*/ 1 w 3"/>
                <a:gd name="T5" fmla="*/ 3 h 3"/>
              </a:gdLst>
              <a:ahLst/>
              <a:cxnLst>
                <a:cxn ang="0">
                  <a:pos x="T0" y="T1"/>
                </a:cxn>
                <a:cxn ang="0">
                  <a:pos x="T2" y="T3"/>
                </a:cxn>
                <a:cxn ang="0">
                  <a:pos x="T4" y="T5"/>
                </a:cxn>
              </a:cxnLst>
              <a:rect l="0" t="0" r="r" b="b"/>
              <a:pathLst>
                <a:path w="3" h="3">
                  <a:moveTo>
                    <a:pt x="1" y="3"/>
                  </a:moveTo>
                  <a:cubicBezTo>
                    <a:pt x="2" y="3"/>
                    <a:pt x="3" y="2"/>
                    <a:pt x="2" y="1"/>
                  </a:cubicBezTo>
                  <a:cubicBezTo>
                    <a:pt x="1" y="0"/>
                    <a:pt x="0" y="2"/>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5" name="Freeform 124"/>
            <p:cNvSpPr/>
            <p:nvPr/>
          </p:nvSpPr>
          <p:spPr bwMode="auto">
            <a:xfrm>
              <a:off x="5053013" y="2157413"/>
              <a:ext cx="4763" cy="9525"/>
            </a:xfrm>
            <a:custGeom>
              <a:avLst/>
              <a:gdLst>
                <a:gd name="T0" fmla="*/ 1 w 1"/>
                <a:gd name="T1" fmla="*/ 1 h 2"/>
                <a:gd name="T2" fmla="*/ 1 w 1"/>
                <a:gd name="T3" fmla="*/ 1 h 2"/>
                <a:gd name="T4" fmla="*/ 1 w 1"/>
                <a:gd name="T5" fmla="*/ 0 h 2"/>
                <a:gd name="T6" fmla="*/ 1 w 1"/>
                <a:gd name="T7" fmla="*/ 0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0"/>
                    <a:pt x="1" y="0"/>
                    <a:pt x="1" y="0"/>
                  </a:cubicBezTo>
                  <a:cubicBezTo>
                    <a:pt x="1" y="0"/>
                    <a:pt x="1" y="0"/>
                    <a:pt x="1" y="0"/>
                  </a:cubicBezTo>
                  <a:cubicBezTo>
                    <a:pt x="1" y="0"/>
                    <a:pt x="0" y="0"/>
                    <a:pt x="0" y="1"/>
                  </a:cubicBezTo>
                  <a:cubicBezTo>
                    <a:pt x="0" y="2"/>
                    <a:pt x="1" y="2"/>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6" name="Freeform 125"/>
            <p:cNvSpPr/>
            <p:nvPr/>
          </p:nvSpPr>
          <p:spPr bwMode="auto">
            <a:xfrm>
              <a:off x="4930776" y="2114551"/>
              <a:ext cx="12700" cy="9525"/>
            </a:xfrm>
            <a:custGeom>
              <a:avLst/>
              <a:gdLst>
                <a:gd name="T0" fmla="*/ 2 w 3"/>
                <a:gd name="T1" fmla="*/ 1 h 2"/>
                <a:gd name="T2" fmla="*/ 2 w 3"/>
                <a:gd name="T3" fmla="*/ 1 h 2"/>
                <a:gd name="T4" fmla="*/ 1 w 3"/>
                <a:gd name="T5" fmla="*/ 1 h 2"/>
                <a:gd name="T6" fmla="*/ 1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2" y="1"/>
                    <a:pt x="2" y="1"/>
                  </a:cubicBezTo>
                  <a:cubicBezTo>
                    <a:pt x="3" y="0"/>
                    <a:pt x="0" y="0"/>
                    <a:pt x="1" y="1"/>
                  </a:cubicBezTo>
                  <a:cubicBezTo>
                    <a:pt x="1" y="2"/>
                    <a:pt x="1" y="2"/>
                    <a:pt x="1" y="2"/>
                  </a:cubicBezTo>
                  <a:cubicBezTo>
                    <a:pt x="1" y="2"/>
                    <a:pt x="2" y="2"/>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7" name="Freeform 126"/>
            <p:cNvSpPr/>
            <p:nvPr/>
          </p:nvSpPr>
          <p:spPr bwMode="auto">
            <a:xfrm>
              <a:off x="4913313" y="2149476"/>
              <a:ext cx="7938" cy="7938"/>
            </a:xfrm>
            <a:custGeom>
              <a:avLst/>
              <a:gdLst>
                <a:gd name="T0" fmla="*/ 2 w 2"/>
                <a:gd name="T1" fmla="*/ 1 h 2"/>
                <a:gd name="T2" fmla="*/ 1 w 2"/>
                <a:gd name="T3" fmla="*/ 1 h 2"/>
                <a:gd name="T4" fmla="*/ 1 w 2"/>
                <a:gd name="T5" fmla="*/ 1 h 2"/>
                <a:gd name="T6" fmla="*/ 2 w 2"/>
                <a:gd name="T7" fmla="*/ 1 h 2"/>
                <a:gd name="T8" fmla="*/ 0 w 2"/>
                <a:gd name="T9" fmla="*/ 0 h 2"/>
                <a:gd name="T10" fmla="*/ 0 w 2"/>
                <a:gd name="T11" fmla="*/ 1 h 2"/>
                <a:gd name="T12" fmla="*/ 0 w 2"/>
                <a:gd name="T13" fmla="*/ 1 h 2"/>
                <a:gd name="T14" fmla="*/ 1 w 2"/>
                <a:gd name="T15" fmla="*/ 2 h 2"/>
                <a:gd name="T16" fmla="*/ 2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1"/>
                  </a:moveTo>
                  <a:cubicBezTo>
                    <a:pt x="1" y="1"/>
                    <a:pt x="1" y="1"/>
                    <a:pt x="1" y="1"/>
                  </a:cubicBezTo>
                  <a:cubicBezTo>
                    <a:pt x="1" y="1"/>
                    <a:pt x="1" y="1"/>
                    <a:pt x="1" y="1"/>
                  </a:cubicBezTo>
                  <a:cubicBezTo>
                    <a:pt x="2" y="1"/>
                    <a:pt x="2" y="1"/>
                    <a:pt x="2" y="1"/>
                  </a:cubicBezTo>
                  <a:cubicBezTo>
                    <a:pt x="2" y="0"/>
                    <a:pt x="1" y="0"/>
                    <a:pt x="0" y="0"/>
                  </a:cubicBezTo>
                  <a:cubicBezTo>
                    <a:pt x="0" y="1"/>
                    <a:pt x="0" y="1"/>
                    <a:pt x="0" y="1"/>
                  </a:cubicBezTo>
                  <a:cubicBezTo>
                    <a:pt x="0" y="1"/>
                    <a:pt x="0" y="1"/>
                    <a:pt x="0" y="1"/>
                  </a:cubicBezTo>
                  <a:cubicBezTo>
                    <a:pt x="1" y="2"/>
                    <a:pt x="1" y="2"/>
                    <a:pt x="1" y="2"/>
                  </a:cubicBezTo>
                  <a:cubicBezTo>
                    <a:pt x="1" y="2"/>
                    <a:pt x="2" y="1"/>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8" name="Freeform 127"/>
            <p:cNvSpPr/>
            <p:nvPr/>
          </p:nvSpPr>
          <p:spPr bwMode="auto">
            <a:xfrm>
              <a:off x="4976813" y="2073276"/>
              <a:ext cx="4763" cy="7938"/>
            </a:xfrm>
            <a:custGeom>
              <a:avLst/>
              <a:gdLst>
                <a:gd name="T0" fmla="*/ 0 w 1"/>
                <a:gd name="T1" fmla="*/ 1 h 2"/>
                <a:gd name="T2" fmla="*/ 1 w 1"/>
                <a:gd name="T3" fmla="*/ 0 h 2"/>
                <a:gd name="T4" fmla="*/ 0 w 1"/>
                <a:gd name="T5" fmla="*/ 1 h 2"/>
              </a:gdLst>
              <a:ahLst/>
              <a:cxnLst>
                <a:cxn ang="0">
                  <a:pos x="T0" y="T1"/>
                </a:cxn>
                <a:cxn ang="0">
                  <a:pos x="T2" y="T3"/>
                </a:cxn>
                <a:cxn ang="0">
                  <a:pos x="T4" y="T5"/>
                </a:cxn>
              </a:cxnLst>
              <a:rect l="0" t="0" r="r" b="b"/>
              <a:pathLst>
                <a:path w="1" h="2">
                  <a:moveTo>
                    <a:pt x="0" y="1"/>
                  </a:moveTo>
                  <a:cubicBezTo>
                    <a:pt x="1" y="2"/>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9" name="Freeform 128"/>
            <p:cNvSpPr/>
            <p:nvPr/>
          </p:nvSpPr>
          <p:spPr bwMode="auto">
            <a:xfrm>
              <a:off x="5070476" y="2068513"/>
              <a:ext cx="4763" cy="4763"/>
            </a:xfrm>
            <a:custGeom>
              <a:avLst/>
              <a:gdLst>
                <a:gd name="T0" fmla="*/ 0 w 1"/>
                <a:gd name="T1" fmla="*/ 0 h 1"/>
                <a:gd name="T2" fmla="*/ 0 w 1"/>
                <a:gd name="T3" fmla="*/ 0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0"/>
                    <a:pt x="1" y="0"/>
                    <a:pt x="1" y="0"/>
                  </a:cubicBezTo>
                  <a:lnTo>
                    <a:pt x="0" y="0"/>
                  </a:ln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0" name="Freeform 129"/>
            <p:cNvSpPr/>
            <p:nvPr/>
          </p:nvSpPr>
          <p:spPr bwMode="auto">
            <a:xfrm>
              <a:off x="4933951" y="2089151"/>
              <a:ext cx="9525" cy="9525"/>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2" y="2"/>
                    <a:pt x="2" y="1"/>
                    <a:pt x="2"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1" name="Freeform 130"/>
            <p:cNvSpPr/>
            <p:nvPr/>
          </p:nvSpPr>
          <p:spPr bwMode="auto">
            <a:xfrm>
              <a:off x="4943476" y="2157413"/>
              <a:ext cx="7938" cy="9525"/>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2"/>
                    <a:pt x="2" y="1"/>
                    <a:pt x="1"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2" name="Freeform 131"/>
            <p:cNvSpPr/>
            <p:nvPr/>
          </p:nvSpPr>
          <p:spPr bwMode="auto">
            <a:xfrm>
              <a:off x="5032376" y="2124076"/>
              <a:ext cx="7938" cy="3175"/>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1" y="1"/>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3" name="Freeform 132"/>
            <p:cNvSpPr/>
            <p:nvPr/>
          </p:nvSpPr>
          <p:spPr bwMode="auto">
            <a:xfrm>
              <a:off x="4900613" y="22510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4" name="Freeform 133"/>
            <p:cNvSpPr/>
            <p:nvPr/>
          </p:nvSpPr>
          <p:spPr bwMode="auto">
            <a:xfrm>
              <a:off x="4921251" y="2276476"/>
              <a:ext cx="4763"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6" name="Freeform 134"/>
            <p:cNvSpPr/>
            <p:nvPr/>
          </p:nvSpPr>
          <p:spPr bwMode="auto">
            <a:xfrm>
              <a:off x="4921251" y="2311401"/>
              <a:ext cx="12700" cy="12700"/>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3"/>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7" name="Freeform 135"/>
            <p:cNvSpPr/>
            <p:nvPr/>
          </p:nvSpPr>
          <p:spPr bwMode="auto">
            <a:xfrm>
              <a:off x="4956176" y="2276476"/>
              <a:ext cx="4763" cy="4763"/>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1"/>
                    <a:pt x="1" y="1"/>
                    <a:pt x="1" y="1"/>
                  </a:cubicBezTo>
                  <a:cubicBezTo>
                    <a:pt x="1" y="1"/>
                    <a:pt x="1" y="0"/>
                    <a:pt x="1" y="0"/>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8" name="Freeform 136"/>
            <p:cNvSpPr/>
            <p:nvPr/>
          </p:nvSpPr>
          <p:spPr bwMode="auto">
            <a:xfrm>
              <a:off x="4989513" y="2362201"/>
              <a:ext cx="9525" cy="7938"/>
            </a:xfrm>
            <a:custGeom>
              <a:avLst/>
              <a:gdLst>
                <a:gd name="T0" fmla="*/ 1 w 2"/>
                <a:gd name="T1" fmla="*/ 2 h 2"/>
                <a:gd name="T2" fmla="*/ 2 w 2"/>
                <a:gd name="T3" fmla="*/ 0 h 2"/>
                <a:gd name="T4" fmla="*/ 1 w 2"/>
                <a:gd name="T5" fmla="*/ 2 h 2"/>
              </a:gdLst>
              <a:ahLst/>
              <a:cxnLst>
                <a:cxn ang="0">
                  <a:pos x="T0" y="T1"/>
                </a:cxn>
                <a:cxn ang="0">
                  <a:pos x="T2" y="T3"/>
                </a:cxn>
                <a:cxn ang="0">
                  <a:pos x="T4" y="T5"/>
                </a:cxn>
              </a:cxnLst>
              <a:rect l="0" t="0" r="r" b="b"/>
              <a:pathLst>
                <a:path w="2" h="2">
                  <a:moveTo>
                    <a:pt x="1" y="2"/>
                  </a:moveTo>
                  <a:cubicBezTo>
                    <a:pt x="1" y="2"/>
                    <a:pt x="2"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9" name="Freeform 137"/>
            <p:cNvSpPr/>
            <p:nvPr/>
          </p:nvSpPr>
          <p:spPr bwMode="auto">
            <a:xfrm>
              <a:off x="5024438" y="2324101"/>
              <a:ext cx="7938" cy="7938"/>
            </a:xfrm>
            <a:custGeom>
              <a:avLst/>
              <a:gdLst>
                <a:gd name="T0" fmla="*/ 0 w 2"/>
                <a:gd name="T1" fmla="*/ 1 h 2"/>
                <a:gd name="T2" fmla="*/ 0 w 2"/>
                <a:gd name="T3" fmla="*/ 1 h 2"/>
                <a:gd name="T4" fmla="*/ 1 w 2"/>
                <a:gd name="T5" fmla="*/ 2 h 2"/>
                <a:gd name="T6" fmla="*/ 1 w 2"/>
                <a:gd name="T7" fmla="*/ 2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1"/>
                    <a:pt x="0" y="1"/>
                    <a:pt x="0" y="1"/>
                  </a:cubicBezTo>
                  <a:cubicBezTo>
                    <a:pt x="1" y="2"/>
                    <a:pt x="1" y="2"/>
                    <a:pt x="1" y="2"/>
                  </a:cubicBezTo>
                  <a:cubicBezTo>
                    <a:pt x="1" y="2"/>
                    <a:pt x="1" y="2"/>
                    <a:pt x="1" y="2"/>
                  </a:cubicBezTo>
                  <a:cubicBezTo>
                    <a:pt x="2" y="1"/>
                    <a:pt x="0" y="0"/>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0" name="Freeform 138"/>
            <p:cNvSpPr/>
            <p:nvPr/>
          </p:nvSpPr>
          <p:spPr bwMode="auto">
            <a:xfrm>
              <a:off x="5172076" y="2144713"/>
              <a:ext cx="9525" cy="9525"/>
            </a:xfrm>
            <a:custGeom>
              <a:avLst/>
              <a:gdLst>
                <a:gd name="T0" fmla="*/ 1 w 2"/>
                <a:gd name="T1" fmla="*/ 2 h 2"/>
                <a:gd name="T2" fmla="*/ 2 w 2"/>
                <a:gd name="T3" fmla="*/ 1 h 2"/>
                <a:gd name="T4" fmla="*/ 1 w 2"/>
                <a:gd name="T5" fmla="*/ 2 h 2"/>
              </a:gdLst>
              <a:ahLst/>
              <a:cxnLst>
                <a:cxn ang="0">
                  <a:pos x="T0" y="T1"/>
                </a:cxn>
                <a:cxn ang="0">
                  <a:pos x="T2" y="T3"/>
                </a:cxn>
                <a:cxn ang="0">
                  <a:pos x="T4" y="T5"/>
                </a:cxn>
              </a:cxnLst>
              <a:rect l="0" t="0" r="r" b="b"/>
              <a:pathLst>
                <a:path w="2" h="2">
                  <a:moveTo>
                    <a:pt x="1" y="2"/>
                  </a:moveTo>
                  <a:cubicBezTo>
                    <a:pt x="2" y="2"/>
                    <a:pt x="2" y="1"/>
                    <a:pt x="2" y="1"/>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1" name="Freeform 139"/>
            <p:cNvSpPr/>
            <p:nvPr/>
          </p:nvSpPr>
          <p:spPr bwMode="auto">
            <a:xfrm>
              <a:off x="5146676" y="21621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2" name="Freeform 140"/>
            <p:cNvSpPr/>
            <p:nvPr/>
          </p:nvSpPr>
          <p:spPr bwMode="auto">
            <a:xfrm>
              <a:off x="5130801" y="2251076"/>
              <a:ext cx="7938" cy="7938"/>
            </a:xfrm>
            <a:custGeom>
              <a:avLst/>
              <a:gdLst>
                <a:gd name="T0" fmla="*/ 1 w 2"/>
                <a:gd name="T1" fmla="*/ 2 h 2"/>
                <a:gd name="T2" fmla="*/ 1 w 2"/>
                <a:gd name="T3" fmla="*/ 1 h 2"/>
                <a:gd name="T4" fmla="*/ 0 w 2"/>
                <a:gd name="T5" fmla="*/ 1 h 2"/>
                <a:gd name="T6" fmla="*/ 0 w 2"/>
                <a:gd name="T7" fmla="*/ 2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1"/>
                  </a:cubicBezTo>
                  <a:cubicBezTo>
                    <a:pt x="2" y="1"/>
                    <a:pt x="1" y="0"/>
                    <a:pt x="0" y="1"/>
                  </a:cubicBezTo>
                  <a:cubicBezTo>
                    <a:pt x="0" y="1"/>
                    <a:pt x="0" y="1"/>
                    <a:pt x="0" y="2"/>
                  </a:cubicBezTo>
                  <a:cubicBezTo>
                    <a:pt x="1" y="2"/>
                    <a:pt x="1" y="2"/>
                    <a:pt x="1" y="2"/>
                  </a:cubicBezTo>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3" name="Freeform 141"/>
            <p:cNvSpPr/>
            <p:nvPr/>
          </p:nvSpPr>
          <p:spPr bwMode="auto">
            <a:xfrm>
              <a:off x="5138738" y="2349501"/>
              <a:ext cx="7938" cy="3175"/>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1"/>
                    <a:pt x="2"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4" name="Freeform 142"/>
            <p:cNvSpPr/>
            <p:nvPr/>
          </p:nvSpPr>
          <p:spPr bwMode="auto">
            <a:xfrm>
              <a:off x="5105401" y="2352676"/>
              <a:ext cx="12700" cy="9525"/>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2" y="2"/>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5" name="Freeform 143"/>
            <p:cNvSpPr/>
            <p:nvPr/>
          </p:nvSpPr>
          <p:spPr bwMode="auto">
            <a:xfrm>
              <a:off x="5199063" y="2268538"/>
              <a:ext cx="7938" cy="7938"/>
            </a:xfrm>
            <a:custGeom>
              <a:avLst/>
              <a:gdLst>
                <a:gd name="T0" fmla="*/ 1 w 2"/>
                <a:gd name="T1" fmla="*/ 1 h 2"/>
                <a:gd name="T2" fmla="*/ 1 w 2"/>
                <a:gd name="T3" fmla="*/ 0 h 2"/>
                <a:gd name="T4" fmla="*/ 1 w 2"/>
                <a:gd name="T5" fmla="*/ 1 h 2"/>
              </a:gdLst>
              <a:ahLst/>
              <a:cxnLst>
                <a:cxn ang="0">
                  <a:pos x="T0" y="T1"/>
                </a:cxn>
                <a:cxn ang="0">
                  <a:pos x="T2" y="T3"/>
                </a:cxn>
                <a:cxn ang="0">
                  <a:pos x="T4" y="T5"/>
                </a:cxn>
              </a:cxnLst>
              <a:rect l="0" t="0" r="r" b="b"/>
              <a:pathLst>
                <a:path w="2" h="2">
                  <a:moveTo>
                    <a:pt x="1" y="1"/>
                  </a:moveTo>
                  <a:cubicBezTo>
                    <a:pt x="1" y="2"/>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7" name="Freeform 146"/>
            <p:cNvSpPr>
              <a:spLocks noEditPoints="1"/>
            </p:cNvSpPr>
            <p:nvPr/>
          </p:nvSpPr>
          <p:spPr bwMode="auto">
            <a:xfrm>
              <a:off x="4875213" y="2111376"/>
              <a:ext cx="357188" cy="238125"/>
            </a:xfrm>
            <a:custGeom>
              <a:avLst/>
              <a:gdLst>
                <a:gd name="T0" fmla="*/ 84 w 84"/>
                <a:gd name="T1" fmla="*/ 30 h 56"/>
                <a:gd name="T2" fmla="*/ 84 w 84"/>
                <a:gd name="T3" fmla="*/ 34 h 56"/>
                <a:gd name="T4" fmla="*/ 84 w 84"/>
                <a:gd name="T5" fmla="*/ 30 h 56"/>
                <a:gd name="T6" fmla="*/ 3 w 84"/>
                <a:gd name="T7" fmla="*/ 12 h 56"/>
                <a:gd name="T8" fmla="*/ 0 w 84"/>
                <a:gd name="T9" fmla="*/ 23 h 56"/>
                <a:gd name="T10" fmla="*/ 40 w 84"/>
                <a:gd name="T11" fmla="*/ 44 h 56"/>
                <a:gd name="T12" fmla="*/ 72 w 84"/>
                <a:gd name="T13" fmla="*/ 56 h 56"/>
                <a:gd name="T14" fmla="*/ 80 w 84"/>
                <a:gd name="T15" fmla="*/ 45 h 56"/>
                <a:gd name="T16" fmla="*/ 45 w 84"/>
                <a:gd name="T17" fmla="*/ 32 h 56"/>
                <a:gd name="T18" fmla="*/ 3 w 84"/>
                <a:gd name="T19" fmla="*/ 12 h 56"/>
                <a:gd name="T20" fmla="*/ 9 w 84"/>
                <a:gd name="T21" fmla="*/ 0 h 56"/>
                <a:gd name="T22" fmla="*/ 7 w 84"/>
                <a:gd name="T23" fmla="*/ 3 h 56"/>
                <a:gd name="T24" fmla="*/ 9 w 8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56">
                  <a:moveTo>
                    <a:pt x="84" y="30"/>
                  </a:moveTo>
                  <a:cubicBezTo>
                    <a:pt x="84" y="34"/>
                    <a:pt x="84" y="34"/>
                    <a:pt x="84" y="34"/>
                  </a:cubicBezTo>
                  <a:cubicBezTo>
                    <a:pt x="84" y="33"/>
                    <a:pt x="84" y="31"/>
                    <a:pt x="84" y="30"/>
                  </a:cubicBezTo>
                  <a:moveTo>
                    <a:pt x="3" y="12"/>
                  </a:moveTo>
                  <a:cubicBezTo>
                    <a:pt x="1" y="16"/>
                    <a:pt x="0" y="19"/>
                    <a:pt x="0" y="23"/>
                  </a:cubicBezTo>
                  <a:cubicBezTo>
                    <a:pt x="11" y="30"/>
                    <a:pt x="24" y="37"/>
                    <a:pt x="40" y="44"/>
                  </a:cubicBezTo>
                  <a:cubicBezTo>
                    <a:pt x="51" y="49"/>
                    <a:pt x="62" y="53"/>
                    <a:pt x="72" y="56"/>
                  </a:cubicBezTo>
                  <a:cubicBezTo>
                    <a:pt x="75" y="53"/>
                    <a:pt x="78" y="49"/>
                    <a:pt x="80" y="45"/>
                  </a:cubicBezTo>
                  <a:cubicBezTo>
                    <a:pt x="70" y="42"/>
                    <a:pt x="58" y="37"/>
                    <a:pt x="45" y="32"/>
                  </a:cubicBezTo>
                  <a:cubicBezTo>
                    <a:pt x="28" y="25"/>
                    <a:pt x="13" y="17"/>
                    <a:pt x="3" y="12"/>
                  </a:cubicBezTo>
                  <a:moveTo>
                    <a:pt x="9" y="0"/>
                  </a:moveTo>
                  <a:cubicBezTo>
                    <a:pt x="8" y="1"/>
                    <a:pt x="7" y="2"/>
                    <a:pt x="7" y="3"/>
                  </a:cubicBezTo>
                  <a:cubicBezTo>
                    <a:pt x="9" y="0"/>
                    <a:pt x="9" y="0"/>
                    <a:pt x="9" y="0"/>
                  </a:cubicBezTo>
                </a:path>
              </a:pathLst>
            </a:custGeom>
            <a:solidFill>
              <a:srgbClr val="DBEBE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9" name="组合 1128"/>
          <p:cNvGrpSpPr/>
          <p:nvPr/>
        </p:nvGrpSpPr>
        <p:grpSpPr>
          <a:xfrm>
            <a:off x="749850" y="1922947"/>
            <a:ext cx="360363" cy="357188"/>
            <a:chOff x="4748213" y="3360738"/>
            <a:chExt cx="360363" cy="357188"/>
          </a:xfrm>
        </p:grpSpPr>
        <p:sp>
          <p:nvSpPr>
            <p:cNvPr id="1108" name="Freeform 147"/>
            <p:cNvSpPr/>
            <p:nvPr/>
          </p:nvSpPr>
          <p:spPr bwMode="auto">
            <a:xfrm>
              <a:off x="4748213" y="3360738"/>
              <a:ext cx="360363" cy="357188"/>
            </a:xfrm>
            <a:custGeom>
              <a:avLst/>
              <a:gdLst>
                <a:gd name="T0" fmla="*/ 11 w 85"/>
                <a:gd name="T1" fmla="*/ 63 h 84"/>
                <a:gd name="T2" fmla="*/ 21 w 85"/>
                <a:gd name="T3" fmla="*/ 12 h 84"/>
                <a:gd name="T4" fmla="*/ 73 w 85"/>
                <a:gd name="T5" fmla="*/ 20 h 84"/>
                <a:gd name="T6" fmla="*/ 64 w 85"/>
                <a:gd name="T7" fmla="*/ 73 h 84"/>
                <a:gd name="T8" fmla="*/ 11 w 85"/>
                <a:gd name="T9" fmla="*/ 63 h 84"/>
              </a:gdLst>
              <a:ahLst/>
              <a:cxnLst>
                <a:cxn ang="0">
                  <a:pos x="T0" y="T1"/>
                </a:cxn>
                <a:cxn ang="0">
                  <a:pos x="T2" y="T3"/>
                </a:cxn>
                <a:cxn ang="0">
                  <a:pos x="T4" y="T5"/>
                </a:cxn>
                <a:cxn ang="0">
                  <a:pos x="T6" y="T7"/>
                </a:cxn>
                <a:cxn ang="0">
                  <a:pos x="T8" y="T9"/>
                </a:cxn>
              </a:cxnLst>
              <a:rect l="0" t="0" r="r" b="b"/>
              <a:pathLst>
                <a:path w="85" h="84">
                  <a:moveTo>
                    <a:pt x="11" y="63"/>
                  </a:moveTo>
                  <a:cubicBezTo>
                    <a:pt x="0" y="47"/>
                    <a:pt x="3" y="24"/>
                    <a:pt x="21" y="12"/>
                  </a:cubicBezTo>
                  <a:cubicBezTo>
                    <a:pt x="38" y="0"/>
                    <a:pt x="62" y="4"/>
                    <a:pt x="73" y="20"/>
                  </a:cubicBezTo>
                  <a:cubicBezTo>
                    <a:pt x="85" y="36"/>
                    <a:pt x="81" y="61"/>
                    <a:pt x="64" y="73"/>
                  </a:cubicBezTo>
                  <a:cubicBezTo>
                    <a:pt x="47" y="84"/>
                    <a:pt x="22" y="79"/>
                    <a:pt x="11" y="6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9" name="Freeform 148"/>
            <p:cNvSpPr/>
            <p:nvPr/>
          </p:nvSpPr>
          <p:spPr bwMode="auto">
            <a:xfrm>
              <a:off x="4951413" y="3621088"/>
              <a:ext cx="42863" cy="33338"/>
            </a:xfrm>
            <a:custGeom>
              <a:avLst/>
              <a:gdLst>
                <a:gd name="T0" fmla="*/ 1 w 10"/>
                <a:gd name="T1" fmla="*/ 7 h 8"/>
                <a:gd name="T2" fmla="*/ 4 w 10"/>
                <a:gd name="T3" fmla="*/ 2 h 8"/>
                <a:gd name="T4" fmla="*/ 9 w 10"/>
                <a:gd name="T5" fmla="*/ 1 h 8"/>
                <a:gd name="T6" fmla="*/ 8 w 10"/>
                <a:gd name="T7" fmla="*/ 6 h 8"/>
                <a:gd name="T8" fmla="*/ 1 w 10"/>
                <a:gd name="T9" fmla="*/ 7 h 8"/>
              </a:gdLst>
              <a:ahLst/>
              <a:cxnLst>
                <a:cxn ang="0">
                  <a:pos x="T0" y="T1"/>
                </a:cxn>
                <a:cxn ang="0">
                  <a:pos x="T2" y="T3"/>
                </a:cxn>
                <a:cxn ang="0">
                  <a:pos x="T4" y="T5"/>
                </a:cxn>
                <a:cxn ang="0">
                  <a:pos x="T6" y="T7"/>
                </a:cxn>
                <a:cxn ang="0">
                  <a:pos x="T8" y="T9"/>
                </a:cxn>
              </a:cxnLst>
              <a:rect l="0" t="0" r="r" b="b"/>
              <a:pathLst>
                <a:path w="10" h="8">
                  <a:moveTo>
                    <a:pt x="1" y="7"/>
                  </a:moveTo>
                  <a:cubicBezTo>
                    <a:pt x="0" y="6"/>
                    <a:pt x="1" y="3"/>
                    <a:pt x="4" y="2"/>
                  </a:cubicBezTo>
                  <a:cubicBezTo>
                    <a:pt x="6" y="0"/>
                    <a:pt x="8" y="0"/>
                    <a:pt x="9" y="1"/>
                  </a:cubicBezTo>
                  <a:cubicBezTo>
                    <a:pt x="10" y="2"/>
                    <a:pt x="10" y="4"/>
                    <a:pt x="8" y="6"/>
                  </a:cubicBezTo>
                  <a:cubicBezTo>
                    <a:pt x="5" y="7"/>
                    <a:pt x="2" y="8"/>
                    <a:pt x="1" y="7"/>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0" name="Freeform 149"/>
            <p:cNvSpPr/>
            <p:nvPr/>
          </p:nvSpPr>
          <p:spPr bwMode="auto">
            <a:xfrm>
              <a:off x="4887913" y="3505201"/>
              <a:ext cx="33338" cy="30163"/>
            </a:xfrm>
            <a:custGeom>
              <a:avLst/>
              <a:gdLst>
                <a:gd name="T0" fmla="*/ 1 w 8"/>
                <a:gd name="T1" fmla="*/ 2 h 7"/>
                <a:gd name="T2" fmla="*/ 5 w 8"/>
                <a:gd name="T3" fmla="*/ 0 h 7"/>
                <a:gd name="T4" fmla="*/ 7 w 8"/>
                <a:gd name="T5" fmla="*/ 4 h 7"/>
                <a:gd name="T6" fmla="*/ 3 w 8"/>
                <a:gd name="T7" fmla="*/ 7 h 7"/>
                <a:gd name="T8" fmla="*/ 1 w 8"/>
                <a:gd name="T9" fmla="*/ 2 h 7"/>
              </a:gdLst>
              <a:ahLst/>
              <a:cxnLst>
                <a:cxn ang="0">
                  <a:pos x="T0" y="T1"/>
                </a:cxn>
                <a:cxn ang="0">
                  <a:pos x="T2" y="T3"/>
                </a:cxn>
                <a:cxn ang="0">
                  <a:pos x="T4" y="T5"/>
                </a:cxn>
                <a:cxn ang="0">
                  <a:pos x="T6" y="T7"/>
                </a:cxn>
                <a:cxn ang="0">
                  <a:pos x="T8" y="T9"/>
                </a:cxn>
              </a:cxnLst>
              <a:rect l="0" t="0" r="r" b="b"/>
              <a:pathLst>
                <a:path w="8" h="7">
                  <a:moveTo>
                    <a:pt x="1" y="2"/>
                  </a:moveTo>
                  <a:cubicBezTo>
                    <a:pt x="2" y="1"/>
                    <a:pt x="4" y="0"/>
                    <a:pt x="5" y="0"/>
                  </a:cubicBezTo>
                  <a:cubicBezTo>
                    <a:pt x="7" y="1"/>
                    <a:pt x="8" y="3"/>
                    <a:pt x="7" y="4"/>
                  </a:cubicBezTo>
                  <a:cubicBezTo>
                    <a:pt x="6" y="6"/>
                    <a:pt x="5" y="7"/>
                    <a:pt x="3" y="7"/>
                  </a:cubicBezTo>
                  <a:cubicBezTo>
                    <a:pt x="2" y="6"/>
                    <a:pt x="0" y="4"/>
                    <a:pt x="1" y="2"/>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1" name="Freeform 150"/>
            <p:cNvSpPr/>
            <p:nvPr/>
          </p:nvSpPr>
          <p:spPr bwMode="auto">
            <a:xfrm>
              <a:off x="4875213" y="3416301"/>
              <a:ext cx="20638" cy="17463"/>
            </a:xfrm>
            <a:custGeom>
              <a:avLst/>
              <a:gdLst>
                <a:gd name="T0" fmla="*/ 1 w 5"/>
                <a:gd name="T1" fmla="*/ 3 h 4"/>
                <a:gd name="T2" fmla="*/ 2 w 5"/>
                <a:gd name="T3" fmla="*/ 1 h 4"/>
                <a:gd name="T4" fmla="*/ 4 w 5"/>
                <a:gd name="T5" fmla="*/ 1 h 4"/>
                <a:gd name="T6" fmla="*/ 4 w 5"/>
                <a:gd name="T7" fmla="*/ 3 h 4"/>
                <a:gd name="T8" fmla="*/ 1 w 5"/>
                <a:gd name="T9" fmla="*/ 3 h 4"/>
              </a:gdLst>
              <a:ahLst/>
              <a:cxnLst>
                <a:cxn ang="0">
                  <a:pos x="T0" y="T1"/>
                </a:cxn>
                <a:cxn ang="0">
                  <a:pos x="T2" y="T3"/>
                </a:cxn>
                <a:cxn ang="0">
                  <a:pos x="T4" y="T5"/>
                </a:cxn>
                <a:cxn ang="0">
                  <a:pos x="T6" y="T7"/>
                </a:cxn>
                <a:cxn ang="0">
                  <a:pos x="T8" y="T9"/>
                </a:cxn>
              </a:cxnLst>
              <a:rect l="0" t="0" r="r" b="b"/>
              <a:pathLst>
                <a:path w="5" h="4">
                  <a:moveTo>
                    <a:pt x="1" y="3"/>
                  </a:moveTo>
                  <a:cubicBezTo>
                    <a:pt x="0" y="2"/>
                    <a:pt x="1" y="1"/>
                    <a:pt x="2" y="1"/>
                  </a:cubicBezTo>
                  <a:cubicBezTo>
                    <a:pt x="3" y="0"/>
                    <a:pt x="4" y="0"/>
                    <a:pt x="4" y="1"/>
                  </a:cubicBezTo>
                  <a:cubicBezTo>
                    <a:pt x="5" y="1"/>
                    <a:pt x="5" y="2"/>
                    <a:pt x="4" y="3"/>
                  </a:cubicBezTo>
                  <a:cubicBezTo>
                    <a:pt x="3" y="4"/>
                    <a:pt x="1" y="4"/>
                    <a:pt x="1"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2" name="Freeform 151"/>
            <p:cNvSpPr/>
            <p:nvPr/>
          </p:nvSpPr>
          <p:spPr bwMode="auto">
            <a:xfrm>
              <a:off x="4875213" y="3636963"/>
              <a:ext cx="12700" cy="12700"/>
            </a:xfrm>
            <a:custGeom>
              <a:avLst/>
              <a:gdLst>
                <a:gd name="T0" fmla="*/ 0 w 3"/>
                <a:gd name="T1" fmla="*/ 2 h 3"/>
                <a:gd name="T2" fmla="*/ 0 w 3"/>
                <a:gd name="T3" fmla="*/ 0 h 3"/>
                <a:gd name="T4" fmla="*/ 2 w 3"/>
                <a:gd name="T5" fmla="*/ 0 h 3"/>
                <a:gd name="T6" fmla="*/ 2 w 3"/>
                <a:gd name="T7" fmla="*/ 2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1"/>
                    <a:pt x="0" y="0"/>
                  </a:cubicBezTo>
                  <a:cubicBezTo>
                    <a:pt x="1" y="0"/>
                    <a:pt x="2" y="0"/>
                    <a:pt x="2" y="0"/>
                  </a:cubicBezTo>
                  <a:cubicBezTo>
                    <a:pt x="3" y="1"/>
                    <a:pt x="2" y="2"/>
                    <a:pt x="2" y="2"/>
                  </a:cubicBezTo>
                  <a:cubicBezTo>
                    <a:pt x="1" y="3"/>
                    <a:pt x="0" y="3"/>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3" name="Freeform 152"/>
            <p:cNvSpPr/>
            <p:nvPr/>
          </p:nvSpPr>
          <p:spPr bwMode="auto">
            <a:xfrm>
              <a:off x="5019676" y="3594101"/>
              <a:ext cx="12700" cy="12700"/>
            </a:xfrm>
            <a:custGeom>
              <a:avLst/>
              <a:gdLst>
                <a:gd name="T0" fmla="*/ 0 w 3"/>
                <a:gd name="T1" fmla="*/ 3 h 3"/>
                <a:gd name="T2" fmla="*/ 1 w 3"/>
                <a:gd name="T3" fmla="*/ 1 h 3"/>
                <a:gd name="T4" fmla="*/ 3 w 3"/>
                <a:gd name="T5" fmla="*/ 1 h 3"/>
                <a:gd name="T6" fmla="*/ 2 w 3"/>
                <a:gd name="T7" fmla="*/ 3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cubicBezTo>
                    <a:pt x="0" y="2"/>
                    <a:pt x="0" y="1"/>
                    <a:pt x="1" y="1"/>
                  </a:cubicBezTo>
                  <a:cubicBezTo>
                    <a:pt x="1" y="0"/>
                    <a:pt x="2" y="0"/>
                    <a:pt x="3" y="1"/>
                  </a:cubicBezTo>
                  <a:cubicBezTo>
                    <a:pt x="3" y="1"/>
                    <a:pt x="3" y="2"/>
                    <a:pt x="2" y="3"/>
                  </a:cubicBezTo>
                  <a:cubicBezTo>
                    <a:pt x="2" y="3"/>
                    <a:pt x="1" y="3"/>
                    <a:pt x="0"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4" name="Freeform 153"/>
            <p:cNvSpPr/>
            <p:nvPr/>
          </p:nvSpPr>
          <p:spPr bwMode="auto">
            <a:xfrm>
              <a:off x="4960938" y="3621088"/>
              <a:ext cx="25400" cy="20638"/>
            </a:xfrm>
            <a:custGeom>
              <a:avLst/>
              <a:gdLst>
                <a:gd name="T0" fmla="*/ 4 w 6"/>
                <a:gd name="T1" fmla="*/ 4 h 5"/>
                <a:gd name="T2" fmla="*/ 6 w 6"/>
                <a:gd name="T3" fmla="*/ 1 h 5"/>
                <a:gd name="T4" fmla="*/ 2 w 6"/>
                <a:gd name="T5" fmla="*/ 2 h 5"/>
                <a:gd name="T6" fmla="*/ 0 w 6"/>
                <a:gd name="T7" fmla="*/ 4 h 5"/>
                <a:gd name="T8" fmla="*/ 4 w 6"/>
                <a:gd name="T9" fmla="*/ 4 h 5"/>
              </a:gdLst>
              <a:ahLst/>
              <a:cxnLst>
                <a:cxn ang="0">
                  <a:pos x="T0" y="T1"/>
                </a:cxn>
                <a:cxn ang="0">
                  <a:pos x="T2" y="T3"/>
                </a:cxn>
                <a:cxn ang="0">
                  <a:pos x="T4" y="T5"/>
                </a:cxn>
                <a:cxn ang="0">
                  <a:pos x="T6" y="T7"/>
                </a:cxn>
                <a:cxn ang="0">
                  <a:pos x="T8" y="T9"/>
                </a:cxn>
              </a:cxnLst>
              <a:rect l="0" t="0" r="r" b="b"/>
              <a:pathLst>
                <a:path w="6" h="5">
                  <a:moveTo>
                    <a:pt x="4" y="4"/>
                  </a:moveTo>
                  <a:cubicBezTo>
                    <a:pt x="5" y="4"/>
                    <a:pt x="6" y="2"/>
                    <a:pt x="6" y="1"/>
                  </a:cubicBezTo>
                  <a:cubicBezTo>
                    <a:pt x="5" y="0"/>
                    <a:pt x="3" y="1"/>
                    <a:pt x="2" y="2"/>
                  </a:cubicBezTo>
                  <a:cubicBezTo>
                    <a:pt x="1" y="3"/>
                    <a:pt x="0" y="3"/>
                    <a:pt x="0" y="4"/>
                  </a:cubicBezTo>
                  <a:cubicBezTo>
                    <a:pt x="1" y="5"/>
                    <a:pt x="2" y="5"/>
                    <a:pt x="4" y="4"/>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6" name="Freeform 154"/>
            <p:cNvSpPr/>
            <p:nvPr/>
          </p:nvSpPr>
          <p:spPr bwMode="auto">
            <a:xfrm>
              <a:off x="4994276" y="3459163"/>
              <a:ext cx="55563" cy="33338"/>
            </a:xfrm>
            <a:custGeom>
              <a:avLst/>
              <a:gdLst>
                <a:gd name="T0" fmla="*/ 6 w 13"/>
                <a:gd name="T1" fmla="*/ 4 h 8"/>
                <a:gd name="T2" fmla="*/ 10 w 13"/>
                <a:gd name="T3" fmla="*/ 8 h 8"/>
                <a:gd name="T4" fmla="*/ 12 w 13"/>
                <a:gd name="T5" fmla="*/ 6 h 8"/>
                <a:gd name="T6" fmla="*/ 7 w 13"/>
                <a:gd name="T7" fmla="*/ 1 h 8"/>
                <a:gd name="T8" fmla="*/ 0 w 13"/>
                <a:gd name="T9" fmla="*/ 2 h 8"/>
                <a:gd name="T10" fmla="*/ 0 w 13"/>
                <a:gd name="T11" fmla="*/ 3 h 8"/>
                <a:gd name="T12" fmla="*/ 6 w 13"/>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3" h="8">
                  <a:moveTo>
                    <a:pt x="6" y="4"/>
                  </a:moveTo>
                  <a:cubicBezTo>
                    <a:pt x="8" y="5"/>
                    <a:pt x="10" y="6"/>
                    <a:pt x="10" y="8"/>
                  </a:cubicBezTo>
                  <a:cubicBezTo>
                    <a:pt x="11" y="7"/>
                    <a:pt x="12" y="7"/>
                    <a:pt x="12" y="6"/>
                  </a:cubicBezTo>
                  <a:cubicBezTo>
                    <a:pt x="13" y="4"/>
                    <a:pt x="11" y="2"/>
                    <a:pt x="7" y="1"/>
                  </a:cubicBezTo>
                  <a:cubicBezTo>
                    <a:pt x="4" y="0"/>
                    <a:pt x="1" y="0"/>
                    <a:pt x="0" y="2"/>
                  </a:cubicBezTo>
                  <a:cubicBezTo>
                    <a:pt x="0" y="2"/>
                    <a:pt x="0" y="3"/>
                    <a:pt x="0" y="3"/>
                  </a:cubicBezTo>
                  <a:cubicBezTo>
                    <a:pt x="2" y="3"/>
                    <a:pt x="4" y="3"/>
                    <a:pt x="6" y="4"/>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7" name="Freeform 155"/>
            <p:cNvSpPr/>
            <p:nvPr/>
          </p:nvSpPr>
          <p:spPr bwMode="auto">
            <a:xfrm>
              <a:off x="4994276" y="3471863"/>
              <a:ext cx="42863" cy="20638"/>
            </a:xfrm>
            <a:custGeom>
              <a:avLst/>
              <a:gdLst>
                <a:gd name="T0" fmla="*/ 6 w 10"/>
                <a:gd name="T1" fmla="*/ 5 h 5"/>
                <a:gd name="T2" fmla="*/ 10 w 10"/>
                <a:gd name="T3" fmla="*/ 5 h 5"/>
                <a:gd name="T4" fmla="*/ 6 w 10"/>
                <a:gd name="T5" fmla="*/ 1 h 5"/>
                <a:gd name="T6" fmla="*/ 0 w 10"/>
                <a:gd name="T7" fmla="*/ 0 h 5"/>
                <a:gd name="T8" fmla="*/ 6 w 10"/>
                <a:gd name="T9" fmla="*/ 5 h 5"/>
              </a:gdLst>
              <a:ahLst/>
              <a:cxnLst>
                <a:cxn ang="0">
                  <a:pos x="T0" y="T1"/>
                </a:cxn>
                <a:cxn ang="0">
                  <a:pos x="T2" y="T3"/>
                </a:cxn>
                <a:cxn ang="0">
                  <a:pos x="T4" y="T5"/>
                </a:cxn>
                <a:cxn ang="0">
                  <a:pos x="T6" y="T7"/>
                </a:cxn>
                <a:cxn ang="0">
                  <a:pos x="T8" y="T9"/>
                </a:cxn>
              </a:cxnLst>
              <a:rect l="0" t="0" r="r" b="b"/>
              <a:pathLst>
                <a:path w="10" h="5">
                  <a:moveTo>
                    <a:pt x="6" y="5"/>
                  </a:moveTo>
                  <a:cubicBezTo>
                    <a:pt x="8" y="5"/>
                    <a:pt x="9" y="5"/>
                    <a:pt x="10" y="5"/>
                  </a:cubicBezTo>
                  <a:cubicBezTo>
                    <a:pt x="10" y="3"/>
                    <a:pt x="8" y="2"/>
                    <a:pt x="6" y="1"/>
                  </a:cubicBezTo>
                  <a:cubicBezTo>
                    <a:pt x="4" y="0"/>
                    <a:pt x="2" y="0"/>
                    <a:pt x="0" y="0"/>
                  </a:cubicBezTo>
                  <a:cubicBezTo>
                    <a:pt x="1" y="2"/>
                    <a:pt x="4" y="4"/>
                    <a:pt x="6" y="5"/>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8" name="Freeform 156"/>
            <p:cNvSpPr/>
            <p:nvPr/>
          </p:nvSpPr>
          <p:spPr bwMode="auto">
            <a:xfrm>
              <a:off x="4794251" y="3540126"/>
              <a:ext cx="25400" cy="38100"/>
            </a:xfrm>
            <a:custGeom>
              <a:avLst/>
              <a:gdLst>
                <a:gd name="T0" fmla="*/ 4 w 6"/>
                <a:gd name="T1" fmla="*/ 9 h 9"/>
                <a:gd name="T2" fmla="*/ 6 w 6"/>
                <a:gd name="T3" fmla="*/ 8 h 9"/>
                <a:gd name="T4" fmla="*/ 4 w 6"/>
                <a:gd name="T5" fmla="*/ 3 h 9"/>
                <a:gd name="T6" fmla="*/ 6 w 6"/>
                <a:gd name="T7" fmla="*/ 1 h 9"/>
                <a:gd name="T8" fmla="*/ 6 w 6"/>
                <a:gd name="T9" fmla="*/ 1 h 9"/>
                <a:gd name="T10" fmla="*/ 1 w 6"/>
                <a:gd name="T11" fmla="*/ 3 h 9"/>
                <a:gd name="T12" fmla="*/ 4 w 6"/>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4" y="9"/>
                  </a:moveTo>
                  <a:cubicBezTo>
                    <a:pt x="5" y="9"/>
                    <a:pt x="6" y="9"/>
                    <a:pt x="6" y="8"/>
                  </a:cubicBezTo>
                  <a:cubicBezTo>
                    <a:pt x="5" y="7"/>
                    <a:pt x="4" y="5"/>
                    <a:pt x="4" y="3"/>
                  </a:cubicBezTo>
                  <a:cubicBezTo>
                    <a:pt x="5" y="2"/>
                    <a:pt x="6" y="1"/>
                    <a:pt x="6" y="1"/>
                  </a:cubicBezTo>
                  <a:cubicBezTo>
                    <a:pt x="6" y="1"/>
                    <a:pt x="6" y="1"/>
                    <a:pt x="6" y="1"/>
                  </a:cubicBezTo>
                  <a:cubicBezTo>
                    <a:pt x="4" y="0"/>
                    <a:pt x="1" y="1"/>
                    <a:pt x="1" y="3"/>
                  </a:cubicBezTo>
                  <a:cubicBezTo>
                    <a:pt x="0" y="5"/>
                    <a:pt x="2" y="8"/>
                    <a:pt x="4" y="9"/>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9" name="Freeform 157"/>
            <p:cNvSpPr/>
            <p:nvPr/>
          </p:nvSpPr>
          <p:spPr bwMode="auto">
            <a:xfrm>
              <a:off x="4811713" y="3543301"/>
              <a:ext cx="20638" cy="30163"/>
            </a:xfrm>
            <a:custGeom>
              <a:avLst/>
              <a:gdLst>
                <a:gd name="T0" fmla="*/ 0 w 5"/>
                <a:gd name="T1" fmla="*/ 2 h 7"/>
                <a:gd name="T2" fmla="*/ 2 w 5"/>
                <a:gd name="T3" fmla="*/ 7 h 7"/>
                <a:gd name="T4" fmla="*/ 4 w 5"/>
                <a:gd name="T5" fmla="*/ 5 h 7"/>
                <a:gd name="T6" fmla="*/ 2 w 5"/>
                <a:gd name="T7" fmla="*/ 0 h 7"/>
                <a:gd name="T8" fmla="*/ 0 w 5"/>
                <a:gd name="T9" fmla="*/ 2 h 7"/>
              </a:gdLst>
              <a:ahLst/>
              <a:cxnLst>
                <a:cxn ang="0">
                  <a:pos x="T0" y="T1"/>
                </a:cxn>
                <a:cxn ang="0">
                  <a:pos x="T2" y="T3"/>
                </a:cxn>
                <a:cxn ang="0">
                  <a:pos x="T4" y="T5"/>
                </a:cxn>
                <a:cxn ang="0">
                  <a:pos x="T6" y="T7"/>
                </a:cxn>
                <a:cxn ang="0">
                  <a:pos x="T8" y="T9"/>
                </a:cxn>
              </a:cxnLst>
              <a:rect l="0" t="0" r="r" b="b"/>
              <a:pathLst>
                <a:path w="5" h="7">
                  <a:moveTo>
                    <a:pt x="0" y="2"/>
                  </a:moveTo>
                  <a:cubicBezTo>
                    <a:pt x="0" y="4"/>
                    <a:pt x="1" y="6"/>
                    <a:pt x="2" y="7"/>
                  </a:cubicBezTo>
                  <a:cubicBezTo>
                    <a:pt x="3" y="7"/>
                    <a:pt x="3" y="6"/>
                    <a:pt x="4" y="5"/>
                  </a:cubicBezTo>
                  <a:cubicBezTo>
                    <a:pt x="5" y="3"/>
                    <a:pt x="4" y="1"/>
                    <a:pt x="2" y="0"/>
                  </a:cubicBezTo>
                  <a:cubicBezTo>
                    <a:pt x="2" y="0"/>
                    <a:pt x="1" y="1"/>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cxnSp>
        <p:nvCxnSpPr>
          <p:cNvPr id="174" name="直接连接符 173"/>
          <p:cNvCxnSpPr/>
          <p:nvPr/>
        </p:nvCxnSpPr>
        <p:spPr>
          <a:xfrm flipV="1">
            <a:off x="9821092" y="844822"/>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flipV="1">
            <a:off x="9892690" y="1397524"/>
            <a:ext cx="1152803" cy="1027444"/>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flipV="1">
            <a:off x="11287249" y="775477"/>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77" name="组合 176"/>
          <p:cNvGrpSpPr/>
          <p:nvPr/>
        </p:nvGrpSpPr>
        <p:grpSpPr>
          <a:xfrm>
            <a:off x="9775463" y="2026064"/>
            <a:ext cx="561612" cy="504571"/>
            <a:chOff x="9116907" y="1250587"/>
            <a:chExt cx="561612" cy="504571"/>
          </a:xfrm>
        </p:grpSpPr>
        <p:sp>
          <p:nvSpPr>
            <p:cNvPr id="178" name="椭圆 177"/>
            <p:cNvSpPr/>
            <p:nvPr/>
          </p:nvSpPr>
          <p:spPr>
            <a:xfrm rot="19026669">
              <a:off x="9137601" y="1391826"/>
              <a:ext cx="540918" cy="200800"/>
            </a:xfrm>
            <a:prstGeom prst="ellipse">
              <a:avLst/>
            </a:prstGeom>
            <a:gradFill flip="none" rotWithShape="1">
              <a:gsLst>
                <a:gs pos="0">
                  <a:schemeClr val="bg1">
                    <a:alpha val="1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9" name="弦形 178"/>
            <p:cNvSpPr/>
            <p:nvPr/>
          </p:nvSpPr>
          <p:spPr>
            <a:xfrm rot="18900000">
              <a:off x="9116907" y="1250587"/>
              <a:ext cx="504571" cy="504571"/>
            </a:xfrm>
            <a:prstGeom prst="chord">
              <a:avLst>
                <a:gd name="adj1" fmla="val 5299351"/>
                <a:gd name="adj2" fmla="val 16200000"/>
              </a:avLst>
            </a:prstGeom>
            <a:gradFill flip="none" rotWithShape="1">
              <a:gsLst>
                <a:gs pos="0">
                  <a:schemeClr val="bg1">
                    <a:alpha val="31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99" name="椭圆 198"/>
          <p:cNvSpPr/>
          <p:nvPr/>
        </p:nvSpPr>
        <p:spPr>
          <a:xfrm>
            <a:off x="3648160" y="981160"/>
            <a:ext cx="4895681" cy="489568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0" name="椭圆 199"/>
          <p:cNvSpPr/>
          <p:nvPr/>
        </p:nvSpPr>
        <p:spPr>
          <a:xfrm>
            <a:off x="3928933" y="1261933"/>
            <a:ext cx="4334135" cy="4334135"/>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01" name="组合 200"/>
          <p:cNvGrpSpPr/>
          <p:nvPr/>
        </p:nvGrpSpPr>
        <p:grpSpPr>
          <a:xfrm>
            <a:off x="3650646" y="983646"/>
            <a:ext cx="4890709" cy="4890709"/>
            <a:chOff x="2529114" y="3842651"/>
            <a:chExt cx="7126526" cy="7126526"/>
          </a:xfrm>
        </p:grpSpPr>
        <p:sp>
          <p:nvSpPr>
            <p:cNvPr id="202" name="椭圆 201"/>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3" name="椭圆 202"/>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04" name="组合 203"/>
          <p:cNvGrpSpPr/>
          <p:nvPr/>
        </p:nvGrpSpPr>
        <p:grpSpPr>
          <a:xfrm>
            <a:off x="3928933" y="1255418"/>
            <a:ext cx="4334135" cy="4347164"/>
            <a:chOff x="2934621" y="4581156"/>
            <a:chExt cx="6315511" cy="6334496"/>
          </a:xfrm>
        </p:grpSpPr>
        <p:sp>
          <p:nvSpPr>
            <p:cNvPr id="205" name="椭圆 204"/>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6" name="椭圆 205"/>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07" name="椭圆 206"/>
          <p:cNvSpPr/>
          <p:nvPr/>
        </p:nvSpPr>
        <p:spPr>
          <a:xfrm>
            <a:off x="6275259" y="3694181"/>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5" name="矩形 214"/>
          <p:cNvSpPr/>
          <p:nvPr/>
        </p:nvSpPr>
        <p:spPr>
          <a:xfrm>
            <a:off x="4975377" y="2545584"/>
            <a:ext cx="2101215" cy="1753235"/>
          </a:xfrm>
          <a:prstGeom prst="rect">
            <a:avLst/>
          </a:prstGeom>
        </p:spPr>
        <p:txBody>
          <a:bodyPr wrap="none">
            <a:spAutoFit/>
          </a:bodyPr>
          <a:lstStyle/>
          <a:p>
            <a:pPr algn="ctr"/>
            <a:r>
              <a:rPr lang="en-US" altLang="zh-CN" sz="7200" dirty="0">
                <a:solidFill>
                  <a:srgbClr val="323840"/>
                </a:solidFill>
                <a:cs typeface="+mn-ea"/>
                <a:sym typeface="+mn-lt"/>
              </a:rPr>
              <a:t>02</a:t>
            </a:r>
          </a:p>
          <a:p>
            <a:pPr algn="ctr"/>
            <a:r>
              <a:rPr lang="zh-CN" altLang="en-US" sz="3600" dirty="0">
                <a:solidFill>
                  <a:srgbClr val="323840"/>
                </a:solidFill>
                <a:cs typeface="+mn-ea"/>
                <a:sym typeface="+mn-lt"/>
              </a:rPr>
              <a:t> 代码分析</a:t>
            </a:r>
          </a:p>
        </p:txBody>
      </p:sp>
      <p:sp>
        <p:nvSpPr>
          <p:cNvPr id="216" name="椭圆 215"/>
          <p:cNvSpPr/>
          <p:nvPr/>
        </p:nvSpPr>
        <p:spPr>
          <a:xfrm>
            <a:off x="1877160" y="819819"/>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7" name="椭圆 216"/>
          <p:cNvSpPr/>
          <p:nvPr/>
        </p:nvSpPr>
        <p:spPr>
          <a:xfrm>
            <a:off x="11616953" y="2085667"/>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8" name="椭圆 217"/>
          <p:cNvSpPr/>
          <p:nvPr/>
        </p:nvSpPr>
        <p:spPr>
          <a:xfrm>
            <a:off x="9483605" y="3947039"/>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9" name="椭圆 218"/>
          <p:cNvSpPr/>
          <p:nvPr/>
        </p:nvSpPr>
        <p:spPr>
          <a:xfrm>
            <a:off x="323728" y="615946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0" name="椭圆 219"/>
          <p:cNvSpPr/>
          <p:nvPr/>
        </p:nvSpPr>
        <p:spPr>
          <a:xfrm>
            <a:off x="8238065" y="522872"/>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1" name="椭圆 220"/>
          <p:cNvSpPr/>
          <p:nvPr/>
        </p:nvSpPr>
        <p:spPr>
          <a:xfrm>
            <a:off x="11229643" y="6318699"/>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2" name="椭圆 221"/>
          <p:cNvSpPr/>
          <p:nvPr/>
        </p:nvSpPr>
        <p:spPr>
          <a:xfrm>
            <a:off x="745882" y="3125105"/>
            <a:ext cx="50006"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3" name="椭圆 222"/>
          <p:cNvSpPr/>
          <p:nvPr/>
        </p:nvSpPr>
        <p:spPr>
          <a:xfrm>
            <a:off x="8213062" y="6351005"/>
            <a:ext cx="50006"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fade">
                                      <p:cBhvr>
                                        <p:cTn id="7" dur="2000"/>
                                        <p:tgtEl>
                                          <p:spTgt spid="200"/>
                                        </p:tgtEl>
                                      </p:cBhvr>
                                    </p:animEffect>
                                    <p:anim calcmode="lin" valueType="num">
                                      <p:cBhvr>
                                        <p:cTn id="8" dur="2000" fill="hold"/>
                                        <p:tgtEl>
                                          <p:spTgt spid="200"/>
                                        </p:tgtEl>
                                        <p:attrNameLst>
                                          <p:attrName>ppt_w</p:attrName>
                                        </p:attrNameLst>
                                      </p:cBhvr>
                                      <p:tavLst>
                                        <p:tav tm="0" fmla="#ppt_w*sin(2.5*pi*$)">
                                          <p:val>
                                            <p:fltVal val="0"/>
                                          </p:val>
                                        </p:tav>
                                        <p:tav tm="100000">
                                          <p:val>
                                            <p:fltVal val="1"/>
                                          </p:val>
                                        </p:tav>
                                      </p:tavLst>
                                    </p:anim>
                                    <p:anim calcmode="lin" valueType="num">
                                      <p:cBhvr>
                                        <p:cTn id="9" dur="2000" fill="hold"/>
                                        <p:tgtEl>
                                          <p:spTgt spid="200"/>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200"/>
                                  </p:stCondLst>
                                  <p:childTnLst>
                                    <p:set>
                                      <p:cBhvr>
                                        <p:cTn id="11" dur="1" fill="hold">
                                          <p:stCondLst>
                                            <p:cond delay="0"/>
                                          </p:stCondLst>
                                        </p:cTn>
                                        <p:tgtEl>
                                          <p:spTgt spid="199"/>
                                        </p:tgtEl>
                                        <p:attrNameLst>
                                          <p:attrName>style.visibility</p:attrName>
                                        </p:attrNameLst>
                                      </p:cBhvr>
                                      <p:to>
                                        <p:strVal val="visible"/>
                                      </p:to>
                                    </p:set>
                                    <p:animEffect transition="in" filter="fade">
                                      <p:cBhvr>
                                        <p:cTn id="12" dur="2000"/>
                                        <p:tgtEl>
                                          <p:spTgt spid="199"/>
                                        </p:tgtEl>
                                      </p:cBhvr>
                                    </p:animEffect>
                                    <p:anim calcmode="lin" valueType="num">
                                      <p:cBhvr>
                                        <p:cTn id="13" dur="2000" fill="hold"/>
                                        <p:tgtEl>
                                          <p:spTgt spid="199"/>
                                        </p:tgtEl>
                                        <p:attrNameLst>
                                          <p:attrName>ppt_w</p:attrName>
                                        </p:attrNameLst>
                                      </p:cBhvr>
                                      <p:tavLst>
                                        <p:tav tm="0" fmla="#ppt_w*sin(2.5*pi*$)">
                                          <p:val>
                                            <p:fltVal val="0"/>
                                          </p:val>
                                        </p:tav>
                                        <p:tav tm="100000">
                                          <p:val>
                                            <p:fltVal val="1"/>
                                          </p:val>
                                        </p:tav>
                                      </p:tavLst>
                                    </p:anim>
                                    <p:anim calcmode="lin" valueType="num">
                                      <p:cBhvr>
                                        <p:cTn id="14" dur="2000" fill="hold"/>
                                        <p:tgtEl>
                                          <p:spTgt spid="199"/>
                                        </p:tgtEl>
                                        <p:attrNameLst>
                                          <p:attrName>ppt_h</p:attrName>
                                        </p:attrNameLst>
                                      </p:cBhvr>
                                      <p:tavLst>
                                        <p:tav tm="0">
                                          <p:val>
                                            <p:strVal val="#ppt_h"/>
                                          </p:val>
                                        </p:tav>
                                        <p:tav tm="100000">
                                          <p:val>
                                            <p:strVal val="#ppt_h"/>
                                          </p:val>
                                        </p:tav>
                                      </p:tavLst>
                                    </p:anim>
                                  </p:childTnLst>
                                </p:cTn>
                              </p:par>
                              <p:par>
                                <p:cTn id="15" presetID="53" presetClass="entr" presetSubtype="16" fill="hold" nodeType="withEffect">
                                  <p:stCondLst>
                                    <p:cond delay="400"/>
                                  </p:stCondLst>
                                  <p:childTnLst>
                                    <p:set>
                                      <p:cBhvr>
                                        <p:cTn id="16" dur="1" fill="hold">
                                          <p:stCondLst>
                                            <p:cond delay="0"/>
                                          </p:stCondLst>
                                        </p:cTn>
                                        <p:tgtEl>
                                          <p:spTgt spid="37"/>
                                        </p:tgtEl>
                                        <p:attrNameLst>
                                          <p:attrName>style.visibility</p:attrName>
                                        </p:attrNameLst>
                                      </p:cBhvr>
                                      <p:to>
                                        <p:strVal val="visible"/>
                                      </p:to>
                                    </p:set>
                                    <p:anim calcmode="lin" valueType="num">
                                      <p:cBhvr>
                                        <p:cTn id="17" dur="1400" fill="hold"/>
                                        <p:tgtEl>
                                          <p:spTgt spid="37"/>
                                        </p:tgtEl>
                                        <p:attrNameLst>
                                          <p:attrName>ppt_w</p:attrName>
                                        </p:attrNameLst>
                                      </p:cBhvr>
                                      <p:tavLst>
                                        <p:tav tm="0">
                                          <p:val>
                                            <p:fltVal val="0"/>
                                          </p:val>
                                        </p:tav>
                                        <p:tav tm="100000">
                                          <p:val>
                                            <p:strVal val="#ppt_w"/>
                                          </p:val>
                                        </p:tav>
                                      </p:tavLst>
                                    </p:anim>
                                    <p:anim calcmode="lin" valueType="num">
                                      <p:cBhvr>
                                        <p:cTn id="18" dur="1400" fill="hold"/>
                                        <p:tgtEl>
                                          <p:spTgt spid="37"/>
                                        </p:tgtEl>
                                        <p:attrNameLst>
                                          <p:attrName>ppt_h</p:attrName>
                                        </p:attrNameLst>
                                      </p:cBhvr>
                                      <p:tavLst>
                                        <p:tav tm="0">
                                          <p:val>
                                            <p:fltVal val="0"/>
                                          </p:val>
                                        </p:tav>
                                        <p:tav tm="100000">
                                          <p:val>
                                            <p:strVal val="#ppt_h"/>
                                          </p:val>
                                        </p:tav>
                                      </p:tavLst>
                                    </p:anim>
                                    <p:animEffect transition="in" filter="fade">
                                      <p:cBhvr>
                                        <p:cTn id="19" dur="1400"/>
                                        <p:tgtEl>
                                          <p:spTgt spid="37"/>
                                        </p:tgtEl>
                                      </p:cBhvr>
                                    </p:animEffect>
                                  </p:childTnLst>
                                </p:cTn>
                              </p:par>
                              <p:par>
                                <p:cTn id="20" presetID="8" presetClass="emph" presetSubtype="0" fill="hold" grpId="1" nodeType="withEffect">
                                  <p:stCondLst>
                                    <p:cond delay="600"/>
                                  </p:stCondLst>
                                  <p:childTnLst>
                                    <p:animRot by="21600000">
                                      <p:cBhvr>
                                        <p:cTn id="21" dur="2000" fill="hold"/>
                                        <p:tgtEl>
                                          <p:spTgt spid="200"/>
                                        </p:tgtEl>
                                        <p:attrNameLst>
                                          <p:attrName>r</p:attrName>
                                        </p:attrNameLst>
                                      </p:cBhvr>
                                    </p:animRot>
                                  </p:childTnLst>
                                </p:cTn>
                              </p:par>
                              <p:par>
                                <p:cTn id="22" presetID="8" presetClass="emph" presetSubtype="0" fill="hold" grpId="1" nodeType="withEffect">
                                  <p:stCondLst>
                                    <p:cond delay="800"/>
                                  </p:stCondLst>
                                  <p:childTnLst>
                                    <p:animRot by="21600000">
                                      <p:cBhvr>
                                        <p:cTn id="23" dur="2000" fill="hold"/>
                                        <p:tgtEl>
                                          <p:spTgt spid="199"/>
                                        </p:tgtEl>
                                        <p:attrNameLst>
                                          <p:attrName>r</p:attrName>
                                        </p:attrNameLst>
                                      </p:cBhvr>
                                    </p:animRot>
                                  </p:childTnLst>
                                </p:cTn>
                              </p:par>
                              <p:par>
                                <p:cTn id="24" presetID="23" presetClass="entr" presetSubtype="16" fill="hold" grpId="0" nodeType="withEffect">
                                  <p:stCondLst>
                                    <p:cond delay="2000"/>
                                  </p:stCondLst>
                                  <p:childTnLst>
                                    <p:set>
                                      <p:cBhvr>
                                        <p:cTn id="25" dur="1" fill="hold">
                                          <p:stCondLst>
                                            <p:cond delay="0"/>
                                          </p:stCondLst>
                                        </p:cTn>
                                        <p:tgtEl>
                                          <p:spTgt spid="215"/>
                                        </p:tgtEl>
                                        <p:attrNameLst>
                                          <p:attrName>style.visibility</p:attrName>
                                        </p:attrNameLst>
                                      </p:cBhvr>
                                      <p:to>
                                        <p:strVal val="visible"/>
                                      </p:to>
                                    </p:set>
                                    <p:anim calcmode="lin" valueType="num">
                                      <p:cBhvr>
                                        <p:cTn id="26" dur="1000" fill="hold"/>
                                        <p:tgtEl>
                                          <p:spTgt spid="215"/>
                                        </p:tgtEl>
                                        <p:attrNameLst>
                                          <p:attrName>ppt_w</p:attrName>
                                        </p:attrNameLst>
                                      </p:cBhvr>
                                      <p:tavLst>
                                        <p:tav tm="0">
                                          <p:val>
                                            <p:fltVal val="0"/>
                                          </p:val>
                                        </p:tav>
                                        <p:tav tm="100000">
                                          <p:val>
                                            <p:strVal val="#ppt_w"/>
                                          </p:val>
                                        </p:tav>
                                      </p:tavLst>
                                    </p:anim>
                                    <p:anim calcmode="lin" valueType="num">
                                      <p:cBhvr>
                                        <p:cTn id="27" dur="1000" fill="hold"/>
                                        <p:tgtEl>
                                          <p:spTgt spid="215"/>
                                        </p:tgtEl>
                                        <p:attrNameLst>
                                          <p:attrName>ppt_h</p:attrName>
                                        </p:attrNameLst>
                                      </p:cBhvr>
                                      <p:tavLst>
                                        <p:tav tm="0">
                                          <p:val>
                                            <p:fltVal val="0"/>
                                          </p:val>
                                        </p:tav>
                                        <p:tav tm="100000">
                                          <p:val>
                                            <p:strVal val="#ppt_h"/>
                                          </p:val>
                                        </p:tav>
                                      </p:tavLst>
                                    </p:anim>
                                  </p:childTnLst>
                                </p:cTn>
                              </p:par>
                              <p:par>
                                <p:cTn id="28" presetID="22" presetClass="entr" presetSubtype="1" fill="hold" nodeType="withEffect">
                                  <p:stCondLst>
                                    <p:cond delay="900"/>
                                  </p:stCondLst>
                                  <p:childTnLst>
                                    <p:set>
                                      <p:cBhvr>
                                        <p:cTn id="29" dur="1" fill="hold">
                                          <p:stCondLst>
                                            <p:cond delay="0"/>
                                          </p:stCondLst>
                                        </p:cTn>
                                        <p:tgtEl>
                                          <p:spTgt spid="174"/>
                                        </p:tgtEl>
                                        <p:attrNameLst>
                                          <p:attrName>style.visibility</p:attrName>
                                        </p:attrNameLst>
                                      </p:cBhvr>
                                      <p:to>
                                        <p:strVal val="visible"/>
                                      </p:to>
                                    </p:set>
                                    <p:animEffect transition="in" filter="wipe(up)">
                                      <p:cBhvr>
                                        <p:cTn id="30" dur="1000"/>
                                        <p:tgtEl>
                                          <p:spTgt spid="174"/>
                                        </p:tgtEl>
                                      </p:cBhvr>
                                    </p:animEffect>
                                  </p:childTnLst>
                                </p:cTn>
                              </p:par>
                              <p:par>
                                <p:cTn id="31" presetID="22" presetClass="entr" presetSubtype="1" fill="hold" nodeType="withEffect">
                                  <p:stCondLst>
                                    <p:cond delay="1300"/>
                                  </p:stCondLst>
                                  <p:childTnLst>
                                    <p:set>
                                      <p:cBhvr>
                                        <p:cTn id="32" dur="1" fill="hold">
                                          <p:stCondLst>
                                            <p:cond delay="0"/>
                                          </p:stCondLst>
                                        </p:cTn>
                                        <p:tgtEl>
                                          <p:spTgt spid="175"/>
                                        </p:tgtEl>
                                        <p:attrNameLst>
                                          <p:attrName>style.visibility</p:attrName>
                                        </p:attrNameLst>
                                      </p:cBhvr>
                                      <p:to>
                                        <p:strVal val="visible"/>
                                      </p:to>
                                    </p:set>
                                    <p:animEffect transition="in" filter="wipe(up)">
                                      <p:cBhvr>
                                        <p:cTn id="33" dur="1000"/>
                                        <p:tgtEl>
                                          <p:spTgt spid="175"/>
                                        </p:tgtEl>
                                      </p:cBhvr>
                                    </p:animEffect>
                                  </p:childTnLst>
                                </p:cTn>
                              </p:par>
                              <p:par>
                                <p:cTn id="34" presetID="10" presetClass="entr" presetSubtype="0" fill="hold" nodeType="withEffect">
                                  <p:stCondLst>
                                    <p:cond delay="1900"/>
                                  </p:stCondLst>
                                  <p:childTnLst>
                                    <p:set>
                                      <p:cBhvr>
                                        <p:cTn id="35" dur="1" fill="hold">
                                          <p:stCondLst>
                                            <p:cond delay="0"/>
                                          </p:stCondLst>
                                        </p:cTn>
                                        <p:tgtEl>
                                          <p:spTgt spid="177"/>
                                        </p:tgtEl>
                                        <p:attrNameLst>
                                          <p:attrName>style.visibility</p:attrName>
                                        </p:attrNameLst>
                                      </p:cBhvr>
                                      <p:to>
                                        <p:strVal val="visible"/>
                                      </p:to>
                                    </p:set>
                                    <p:animEffect transition="in" filter="fade">
                                      <p:cBhvr>
                                        <p:cTn id="36" dur="1000"/>
                                        <p:tgtEl>
                                          <p:spTgt spid="177"/>
                                        </p:tgtEl>
                                      </p:cBhvr>
                                    </p:animEffect>
                                  </p:childTnLst>
                                </p:cTn>
                              </p:par>
                              <p:par>
                                <p:cTn id="37" presetID="42" presetClass="path" presetSubtype="0" accel="50000" decel="50000" fill="hold" nodeType="withEffect">
                                  <p:stCondLst>
                                    <p:cond delay="2250"/>
                                  </p:stCondLst>
                                  <p:childTnLst>
                                    <p:animMotion origin="layout" path="M -3.33333E-6 -2.96296E-6 L 0.06667 -0.10648 " pathEditMode="relative" rAng="0" ptsTypes="AA">
                                      <p:cBhvr>
                                        <p:cTn id="38" dur="1000" spd="-100000" fill="hold"/>
                                        <p:tgtEl>
                                          <p:spTgt spid="177"/>
                                        </p:tgtEl>
                                        <p:attrNameLst>
                                          <p:attrName>ppt_x</p:attrName>
                                          <p:attrName>ppt_y</p:attrName>
                                        </p:attrNameLst>
                                      </p:cBhvr>
                                      <p:rCtr x="3333" y="-5324"/>
                                    </p:animMotion>
                                  </p:childTnLst>
                                </p:cTn>
                              </p:par>
                              <p:par>
                                <p:cTn id="39" presetID="22" presetClass="entr" presetSubtype="1" fill="hold" nodeType="withEffect">
                                  <p:stCondLst>
                                    <p:cond delay="2500"/>
                                  </p:stCondLst>
                                  <p:childTnLst>
                                    <p:set>
                                      <p:cBhvr>
                                        <p:cTn id="40" dur="1" fill="hold">
                                          <p:stCondLst>
                                            <p:cond delay="0"/>
                                          </p:stCondLst>
                                        </p:cTn>
                                        <p:tgtEl>
                                          <p:spTgt spid="176"/>
                                        </p:tgtEl>
                                        <p:attrNameLst>
                                          <p:attrName>style.visibility</p:attrName>
                                        </p:attrNameLst>
                                      </p:cBhvr>
                                      <p:to>
                                        <p:strVal val="visible"/>
                                      </p:to>
                                    </p:set>
                                    <p:animEffect transition="in" filter="wipe(up)">
                                      <p:cBhvr>
                                        <p:cTn id="41" dur="1000"/>
                                        <p:tgtEl>
                                          <p:spTgt spid="176"/>
                                        </p:tgtEl>
                                      </p:cBhvr>
                                    </p:animEffect>
                                  </p:childTnLst>
                                </p:cTn>
                              </p:par>
                              <p:par>
                                <p:cTn id="42" presetID="10" presetClass="entr" presetSubtype="0" fill="hold" grpId="0" nodeType="withEffect">
                                  <p:stCondLst>
                                    <p:cond delay="100"/>
                                  </p:stCondLst>
                                  <p:childTnLst>
                                    <p:set>
                                      <p:cBhvr>
                                        <p:cTn id="43" dur="1" fill="hold">
                                          <p:stCondLst>
                                            <p:cond delay="0"/>
                                          </p:stCondLst>
                                        </p:cTn>
                                        <p:tgtEl>
                                          <p:spTgt spid="181"/>
                                        </p:tgtEl>
                                        <p:attrNameLst>
                                          <p:attrName>style.visibility</p:attrName>
                                        </p:attrNameLst>
                                      </p:cBhvr>
                                      <p:to>
                                        <p:strVal val="visible"/>
                                      </p:to>
                                    </p:set>
                                    <p:animEffect transition="in" filter="fade">
                                      <p:cBhvr>
                                        <p:cTn id="44" dur="2900"/>
                                        <p:tgtEl>
                                          <p:spTgt spid="181"/>
                                        </p:tgtEl>
                                      </p:cBhvr>
                                    </p:animEffect>
                                  </p:childTnLst>
                                </p:cTn>
                              </p:par>
                              <p:par>
                                <p:cTn id="45" presetID="8" presetClass="emph" presetSubtype="0" repeatCount="indefinite" fill="hold" nodeType="withEffect">
                                  <p:stCondLst>
                                    <p:cond delay="0"/>
                                  </p:stCondLst>
                                  <p:childTnLst>
                                    <p:animRot by="21600000">
                                      <p:cBhvr>
                                        <p:cTn id="46" dur="50000" fill="hold"/>
                                        <p:tgtEl>
                                          <p:spTgt spid="196"/>
                                        </p:tgtEl>
                                        <p:attrNameLst>
                                          <p:attrName>r</p:attrName>
                                        </p:attrNameLst>
                                      </p:cBhvr>
                                    </p:animRot>
                                  </p:childTnLst>
                                </p:cTn>
                              </p:par>
                              <p:par>
                                <p:cTn id="47" presetID="8" presetClass="emph" presetSubtype="0" repeatCount="indefinite" fill="hold" nodeType="withEffect">
                                  <p:stCondLst>
                                    <p:cond delay="0"/>
                                  </p:stCondLst>
                                  <p:childTnLst>
                                    <p:animRot by="-21600000">
                                      <p:cBhvr>
                                        <p:cTn id="48" dur="5000" fill="hold"/>
                                        <p:tgtEl>
                                          <p:spTgt spid="201"/>
                                        </p:tgtEl>
                                        <p:attrNameLst>
                                          <p:attrName>r</p:attrName>
                                        </p:attrNameLst>
                                      </p:cBhvr>
                                    </p:animRot>
                                  </p:childTnLst>
                                </p:cTn>
                              </p:par>
                              <p:par>
                                <p:cTn id="49" presetID="8" presetClass="emph" presetSubtype="0" repeatCount="indefinite" fill="hold" nodeType="withEffect">
                                  <p:stCondLst>
                                    <p:cond delay="0"/>
                                  </p:stCondLst>
                                  <p:childTnLst>
                                    <p:animRot by="21600000">
                                      <p:cBhvr>
                                        <p:cTn id="50" dur="2500" fill="hold"/>
                                        <p:tgtEl>
                                          <p:spTgt spid="204"/>
                                        </p:tgtEl>
                                        <p:attrNameLst>
                                          <p:attrName>r</p:attrName>
                                        </p:attrNameLst>
                                      </p:cBhvr>
                                    </p:animRot>
                                  </p:childTnLst>
                                </p:cTn>
                              </p:par>
                              <p:par>
                                <p:cTn id="51" presetID="0" presetClass="path" presetSubtype="0" repeatCount="indefinite" fill="hold" grpId="0" nodeType="withEffect">
                                  <p:stCondLst>
                                    <p:cond delay="0"/>
                                  </p:stCondLst>
                                  <p:childTnLst>
                                    <p:animMotion origin="layout" path="M 0.62591 0.35486 C 0.62591 0.35509 0.49739 0.20139 0.44375 0.07847 C 0.39023 -0.04375 0.36145 -0.38403 0.30429 -0.37986 C 0.20195 -0.34005 0.26211 0.00741 0.21067 0.21875 C 0.20664 0.21041 -0.03946 -0.09537 -0.18972 -0.29514 " pathEditMode="relative" rAng="0" ptsTypes="AAAAA">
                                      <p:cBhvr>
                                        <p:cTn id="52" dur="20000" fill="hold"/>
                                        <p:tgtEl>
                                          <p:spTgt spid="207"/>
                                        </p:tgtEl>
                                        <p:attrNameLst>
                                          <p:attrName>ppt_x</p:attrName>
                                          <p:attrName>ppt_y</p:attrName>
                                        </p:attrNameLst>
                                      </p:cBhvr>
                                      <p:rCtr x="-40781" y="-36736"/>
                                    </p:animMotion>
                                  </p:childTnLst>
                                </p:cTn>
                              </p:par>
                              <p:par>
                                <p:cTn id="53" presetID="0" presetClass="path" presetSubtype="0" repeatCount="indefinite" fill="hold" grpId="0" nodeType="withEffect">
                                  <p:stCondLst>
                                    <p:cond delay="3700"/>
                                  </p:stCondLst>
                                  <p:childTnLst>
                                    <p:animMotion origin="layout" path="M -0.0043 -0.0081 L -0.0043 -0.00787 L -0.24479 -0.64514 L -0.79232 -0.425 L -0.66992 0.34745 L -0.33164 -0.33403 L -0.01263 -0.19005 L 0.12773 0.35185 L 0.20638 0.17616 " pathEditMode="relative" rAng="0" ptsTypes="AAAAAAAAA">
                                      <p:cBhvr>
                                        <p:cTn id="54" dur="20000" fill="hold"/>
                                        <p:tgtEl>
                                          <p:spTgt spid="216"/>
                                        </p:tgtEl>
                                        <p:attrNameLst>
                                          <p:attrName>ppt_x</p:attrName>
                                          <p:attrName>ppt_y</p:attrName>
                                        </p:attrNameLst>
                                      </p:cBhvr>
                                      <p:rCtr x="-28867" y="-13843"/>
                                    </p:animMotion>
                                  </p:childTnLst>
                                </p:cTn>
                              </p:par>
                              <p:par>
                                <p:cTn id="55" presetID="0" presetClass="path" presetSubtype="0" repeatCount="indefinite" fill="hold" grpId="0" nodeType="withEffect">
                                  <p:stCondLst>
                                    <p:cond delay="0"/>
                                  </p:stCondLst>
                                  <p:childTnLst>
                                    <p:animMotion origin="layout" path="M -0.00026 -0.0007 L -0.00026 -0.00046 L -0.24063 -0.63704 L -0.78789 -0.41783 C -0.78164 -0.18056 -0.77539 0.05625 -0.76901 0.29329 L -0.39388 -0.47014 L -0.00834 -0.18195 L -0.08815 0.45092 C -0.06185 0.39236 0.09271 0.09861 0.11914 0.03958 " pathEditMode="relative" rAng="0" ptsTypes="AAAAAAAAA">
                                      <p:cBhvr>
                                        <p:cTn id="56" dur="20000" fill="hold"/>
                                        <p:tgtEl>
                                          <p:spTgt spid="217"/>
                                        </p:tgtEl>
                                        <p:attrNameLst>
                                          <p:attrName>ppt_x</p:attrName>
                                          <p:attrName>ppt_y</p:attrName>
                                        </p:attrNameLst>
                                      </p:cBhvr>
                                      <p:rCtr x="-33411" y="-9236"/>
                                    </p:animMotion>
                                  </p:childTnLst>
                                </p:cTn>
                              </p:par>
                              <p:par>
                                <p:cTn id="57" presetID="0" presetClass="path" presetSubtype="0" repeatCount="indefinite" fill="hold" grpId="0" nodeType="withEffect">
                                  <p:stCondLst>
                                    <p:cond delay="1000"/>
                                  </p:stCondLst>
                                  <p:childTnLst>
                                    <p:animMotion origin="layout" path="M -0.00013 -0.0007 L -0.00013 -0.00047 L -0.46485 -0.71111 L -0.9056 -0.62107 L -0.87266 0.27893 L -0.32722 -0.32662 L 0.09245 -0.46343 C 0.10573 -0.18959 -0.01237 -0.08172 -0.1168 0.28402 C -0.09076 0.22477 0.07383 0.24074 0.10039 0.18194 " pathEditMode="relative" rAng="0" ptsTypes="AAAAAAAAA">
                                      <p:cBhvr>
                                        <p:cTn id="58" dur="20000" fill="hold"/>
                                        <p:tgtEl>
                                          <p:spTgt spid="218"/>
                                        </p:tgtEl>
                                        <p:attrNameLst>
                                          <p:attrName>ppt_x</p:attrName>
                                          <p:attrName>ppt_y</p:attrName>
                                        </p:attrNameLst>
                                      </p:cBhvr>
                                      <p:rCtr x="-40247" y="-21296"/>
                                    </p:animMotion>
                                  </p:childTnLst>
                                </p:cTn>
                              </p:par>
                              <p:par>
                                <p:cTn id="59" presetID="0" presetClass="path" presetSubtype="0" repeatCount="indefinite" fill="hold" grpId="0" nodeType="withEffect">
                                  <p:stCondLst>
                                    <p:cond delay="0"/>
                                  </p:stCondLst>
                                  <p:childTnLst>
                                    <p:animMotion origin="layout" path="M -0.00013 -0.00046 L -0.00013 -0.00023 L -0.26368 -0.75949 L -0.81185 -0.17893 L -0.6543 0.23287 L -0.35495 -0.39514 L -0.0086 -0.18287 C 0.02994 -0.37106 0.07226 -0.5706 0.1108 -0.7588 C 0.13684 -0.81597 0.13554 0.29005 0.16145 0.23148 " pathEditMode="relative" rAng="0" ptsTypes="AAAAAAAAA">
                                      <p:cBhvr>
                                        <p:cTn id="60" dur="20000" fill="hold"/>
                                        <p:tgtEl>
                                          <p:spTgt spid="219"/>
                                        </p:tgtEl>
                                        <p:attrNameLst>
                                          <p:attrName>ppt_x</p:attrName>
                                          <p:attrName>ppt_y</p:attrName>
                                        </p:attrNameLst>
                                      </p:cBhvr>
                                      <p:rCtr x="-32500" y="-26319"/>
                                    </p:animMotion>
                                  </p:childTnLst>
                                </p:cTn>
                              </p:par>
                              <p:par>
                                <p:cTn id="61" presetID="0" presetClass="path" presetSubtype="0" repeatCount="indefinite" fill="hold" grpId="0" nodeType="withEffect">
                                  <p:stCondLst>
                                    <p:cond delay="0"/>
                                  </p:stCondLst>
                                  <p:childTnLst>
                                    <p:animMotion origin="layout" path="M -0.00013 -1.11111E-6 L -0.00013 0.00023 L -0.24062 -0.63704 L -0.78789 -0.41736 L -0.66536 0.35556 L -0.32747 -0.32616 L -0.00833 -0.18194 L -0.13216 0.1331 C -0.10612 0.075 0.10013 -0.15555 0.12631 -0.21412 " pathEditMode="relative" rAng="0" ptsTypes="AAAAAAAAA">
                                      <p:cBhvr>
                                        <p:cTn id="62" dur="20000" fill="hold"/>
                                        <p:tgtEl>
                                          <p:spTgt spid="220"/>
                                        </p:tgtEl>
                                        <p:attrNameLst>
                                          <p:attrName>ppt_x</p:attrName>
                                          <p:attrName>ppt_y</p:attrName>
                                        </p:attrNameLst>
                                      </p:cBhvr>
                                      <p:rCtr x="-33073" y="-14074"/>
                                    </p:animMotion>
                                  </p:childTnLst>
                                </p:cTn>
                              </p:par>
                              <p:par>
                                <p:cTn id="63" presetID="0" presetClass="path" presetSubtype="0" repeatCount="indefinite" fill="hold" grpId="0" nodeType="withEffect">
                                  <p:stCondLst>
                                    <p:cond delay="4800"/>
                                  </p:stCondLst>
                                  <p:childTnLst>
                                    <p:animMotion origin="layout" path="M 3.125E-6 0 L 3.125E-6 0.00023 L -0.24076 -0.63704 L -0.78802 -0.41713 L -0.6655 0.35556 L -0.32748 -0.32593 L -0.00834 -0.18194 L 0.1319 0.35995 C 0.15807 0.30139 0.125 -0.50648 0.15117 -0.56505 " pathEditMode="relative" rAng="0" ptsTypes="AAAAAAAAA">
                                      <p:cBhvr>
                                        <p:cTn id="64" dur="20000" fill="hold"/>
                                        <p:tgtEl>
                                          <p:spTgt spid="221"/>
                                        </p:tgtEl>
                                        <p:attrNameLst>
                                          <p:attrName>ppt_x</p:attrName>
                                          <p:attrName>ppt_y</p:attrName>
                                        </p:attrNameLst>
                                      </p:cBhvr>
                                      <p:rCtr x="-31849" y="-13866"/>
                                    </p:animMotion>
                                  </p:childTnLst>
                                </p:cTn>
                              </p:par>
                              <p:par>
                                <p:cTn id="65" presetID="0" presetClass="path" presetSubtype="0" repeatCount="indefinite" fill="hold" grpId="0" nodeType="withEffect">
                                  <p:stCondLst>
                                    <p:cond delay="1000"/>
                                  </p:stCondLst>
                                  <p:childTnLst>
                                    <p:animMotion origin="layout" path="M -0.00013 -0.0007 L -0.00013 -0.00047 L -0.46471 -0.71111 L -0.9056 -0.62107 L -0.87266 0.27893 L -0.32721 -0.32662 L 0.09245 -0.46343 C 0.10573 -0.18959 -0.01237 -0.08172 -0.1168 0.28403 C -0.09062 0.22477 0.07383 0.24074 0.10039 0.18194 " pathEditMode="relative" rAng="0" ptsTypes="AAAAAAAAA">
                                      <p:cBhvr>
                                        <p:cTn id="66" dur="20000" fill="hold"/>
                                        <p:tgtEl>
                                          <p:spTgt spid="222"/>
                                        </p:tgtEl>
                                        <p:attrNameLst>
                                          <p:attrName>ppt_x</p:attrName>
                                          <p:attrName>ppt_y</p:attrName>
                                        </p:attrNameLst>
                                      </p:cBhvr>
                                      <p:rCtr x="-40247" y="-21296"/>
                                    </p:animMotion>
                                  </p:childTnLst>
                                </p:cTn>
                              </p:par>
                              <p:par>
                                <p:cTn id="67" presetID="0" presetClass="path" presetSubtype="0" repeatCount="indefinite" fill="hold" grpId="0" nodeType="withEffect">
                                  <p:stCondLst>
                                    <p:cond delay="0"/>
                                  </p:stCondLst>
                                  <p:childTnLst>
                                    <p:animMotion origin="layout" path="M -0.00013 -0.00046 L -0.00013 -0.00023 L -0.26367 -0.75949 L -0.81185 -0.17871 L -0.6543 0.23287 L -0.35495 -0.39514 L -0.00859 -0.18287 C 0.02995 -0.37107 0.07227 -0.5706 0.11081 -0.7588 C 0.13685 -0.81597 0.13555 0.29004 0.16146 0.23148 " pathEditMode="relative" rAng="0" ptsTypes="AAAAAAAAA">
                                      <p:cBhvr>
                                        <p:cTn id="68" dur="20000" fill="hold"/>
                                        <p:tgtEl>
                                          <p:spTgt spid="223"/>
                                        </p:tgtEl>
                                        <p:attrNameLst>
                                          <p:attrName>ppt_x</p:attrName>
                                          <p:attrName>ppt_y</p:attrName>
                                        </p:attrNameLst>
                                      </p:cBhvr>
                                      <p:rCtr x="-32513" y="-26343"/>
                                    </p:animMotion>
                                  </p:childTnLst>
                                </p:cTn>
                              </p:par>
                              <p:par>
                                <p:cTn id="69" presetID="53" presetClass="entr" presetSubtype="16" fill="hold" nodeType="withEffect">
                                  <p:stCondLst>
                                    <p:cond delay="0"/>
                                  </p:stCondLst>
                                  <p:childTnLst>
                                    <p:set>
                                      <p:cBhvr>
                                        <p:cTn id="70" dur="1" fill="hold">
                                          <p:stCondLst>
                                            <p:cond delay="0"/>
                                          </p:stCondLst>
                                        </p:cTn>
                                        <p:tgtEl>
                                          <p:spTgt spid="1129"/>
                                        </p:tgtEl>
                                        <p:attrNameLst>
                                          <p:attrName>style.visibility</p:attrName>
                                        </p:attrNameLst>
                                      </p:cBhvr>
                                      <p:to>
                                        <p:strVal val="visible"/>
                                      </p:to>
                                    </p:set>
                                    <p:anim calcmode="lin" valueType="num">
                                      <p:cBhvr>
                                        <p:cTn id="71" dur="1100" fill="hold"/>
                                        <p:tgtEl>
                                          <p:spTgt spid="1129"/>
                                        </p:tgtEl>
                                        <p:attrNameLst>
                                          <p:attrName>ppt_w</p:attrName>
                                        </p:attrNameLst>
                                      </p:cBhvr>
                                      <p:tavLst>
                                        <p:tav tm="0">
                                          <p:val>
                                            <p:fltVal val="0"/>
                                          </p:val>
                                        </p:tav>
                                        <p:tav tm="100000">
                                          <p:val>
                                            <p:strVal val="#ppt_w"/>
                                          </p:val>
                                        </p:tav>
                                      </p:tavLst>
                                    </p:anim>
                                    <p:anim calcmode="lin" valueType="num">
                                      <p:cBhvr>
                                        <p:cTn id="72" dur="1100" fill="hold"/>
                                        <p:tgtEl>
                                          <p:spTgt spid="1129"/>
                                        </p:tgtEl>
                                        <p:attrNameLst>
                                          <p:attrName>ppt_h</p:attrName>
                                        </p:attrNameLst>
                                      </p:cBhvr>
                                      <p:tavLst>
                                        <p:tav tm="0">
                                          <p:val>
                                            <p:fltVal val="0"/>
                                          </p:val>
                                        </p:tav>
                                        <p:tav tm="100000">
                                          <p:val>
                                            <p:strVal val="#ppt_h"/>
                                          </p:val>
                                        </p:tav>
                                      </p:tavLst>
                                    </p:anim>
                                    <p:animEffect transition="in" filter="fade">
                                      <p:cBhvr>
                                        <p:cTn id="73" dur="1100"/>
                                        <p:tgtEl>
                                          <p:spTgt spid="1129"/>
                                        </p:tgtEl>
                                      </p:cBhvr>
                                    </p:animEffect>
                                  </p:childTnLst>
                                </p:cTn>
                              </p:par>
                              <p:par>
                                <p:cTn id="74" presetID="53" presetClass="entr" presetSubtype="16" fill="hold" nodeType="withEffect">
                                  <p:stCondLst>
                                    <p:cond delay="500"/>
                                  </p:stCondLst>
                                  <p:childTnLst>
                                    <p:set>
                                      <p:cBhvr>
                                        <p:cTn id="75" dur="1" fill="hold">
                                          <p:stCondLst>
                                            <p:cond delay="0"/>
                                          </p:stCondLst>
                                        </p:cTn>
                                        <p:tgtEl>
                                          <p:spTgt spid="1127"/>
                                        </p:tgtEl>
                                        <p:attrNameLst>
                                          <p:attrName>style.visibility</p:attrName>
                                        </p:attrNameLst>
                                      </p:cBhvr>
                                      <p:to>
                                        <p:strVal val="visible"/>
                                      </p:to>
                                    </p:set>
                                    <p:anim calcmode="lin" valueType="num">
                                      <p:cBhvr>
                                        <p:cTn id="76" dur="1200" fill="hold"/>
                                        <p:tgtEl>
                                          <p:spTgt spid="1127"/>
                                        </p:tgtEl>
                                        <p:attrNameLst>
                                          <p:attrName>ppt_w</p:attrName>
                                        </p:attrNameLst>
                                      </p:cBhvr>
                                      <p:tavLst>
                                        <p:tav tm="0">
                                          <p:val>
                                            <p:fltVal val="0"/>
                                          </p:val>
                                        </p:tav>
                                        <p:tav tm="100000">
                                          <p:val>
                                            <p:strVal val="#ppt_w"/>
                                          </p:val>
                                        </p:tav>
                                      </p:tavLst>
                                    </p:anim>
                                    <p:anim calcmode="lin" valueType="num">
                                      <p:cBhvr>
                                        <p:cTn id="77" dur="1200" fill="hold"/>
                                        <p:tgtEl>
                                          <p:spTgt spid="1127"/>
                                        </p:tgtEl>
                                        <p:attrNameLst>
                                          <p:attrName>ppt_h</p:attrName>
                                        </p:attrNameLst>
                                      </p:cBhvr>
                                      <p:tavLst>
                                        <p:tav tm="0">
                                          <p:val>
                                            <p:fltVal val="0"/>
                                          </p:val>
                                        </p:tav>
                                        <p:tav tm="100000">
                                          <p:val>
                                            <p:strVal val="#ppt_h"/>
                                          </p:val>
                                        </p:tav>
                                      </p:tavLst>
                                    </p:anim>
                                    <p:animEffect transition="in" filter="fade">
                                      <p:cBhvr>
                                        <p:cTn id="78" dur="1200"/>
                                        <p:tgtEl>
                                          <p:spTgt spid="1127"/>
                                        </p:tgtEl>
                                      </p:cBhvr>
                                    </p:animEffect>
                                  </p:childTnLst>
                                </p:cTn>
                              </p:par>
                              <p:par>
                                <p:cTn id="79" presetID="53" presetClass="entr" presetSubtype="16" fill="hold" nodeType="withEffect">
                                  <p:stCondLst>
                                    <p:cond delay="2100"/>
                                  </p:stCondLst>
                                  <p:childTnLst>
                                    <p:set>
                                      <p:cBhvr>
                                        <p:cTn id="80" dur="1" fill="hold">
                                          <p:stCondLst>
                                            <p:cond delay="0"/>
                                          </p:stCondLst>
                                        </p:cTn>
                                        <p:tgtEl>
                                          <p:spTgt spid="1124"/>
                                        </p:tgtEl>
                                        <p:attrNameLst>
                                          <p:attrName>style.visibility</p:attrName>
                                        </p:attrNameLst>
                                      </p:cBhvr>
                                      <p:to>
                                        <p:strVal val="visible"/>
                                      </p:to>
                                    </p:set>
                                    <p:anim calcmode="lin" valueType="num">
                                      <p:cBhvr>
                                        <p:cTn id="81" dur="500" fill="hold"/>
                                        <p:tgtEl>
                                          <p:spTgt spid="1124"/>
                                        </p:tgtEl>
                                        <p:attrNameLst>
                                          <p:attrName>ppt_w</p:attrName>
                                        </p:attrNameLst>
                                      </p:cBhvr>
                                      <p:tavLst>
                                        <p:tav tm="0">
                                          <p:val>
                                            <p:fltVal val="0"/>
                                          </p:val>
                                        </p:tav>
                                        <p:tav tm="100000">
                                          <p:val>
                                            <p:strVal val="#ppt_w"/>
                                          </p:val>
                                        </p:tav>
                                      </p:tavLst>
                                    </p:anim>
                                    <p:anim calcmode="lin" valueType="num">
                                      <p:cBhvr>
                                        <p:cTn id="82" dur="500" fill="hold"/>
                                        <p:tgtEl>
                                          <p:spTgt spid="1124"/>
                                        </p:tgtEl>
                                        <p:attrNameLst>
                                          <p:attrName>ppt_h</p:attrName>
                                        </p:attrNameLst>
                                      </p:cBhvr>
                                      <p:tavLst>
                                        <p:tav tm="0">
                                          <p:val>
                                            <p:fltVal val="0"/>
                                          </p:val>
                                        </p:tav>
                                        <p:tav tm="100000">
                                          <p:val>
                                            <p:strVal val="#ppt_h"/>
                                          </p:val>
                                        </p:tav>
                                      </p:tavLst>
                                    </p:anim>
                                    <p:animEffect transition="in" filter="fade">
                                      <p:cBhvr>
                                        <p:cTn id="83" dur="500"/>
                                        <p:tgtEl>
                                          <p:spTgt spid="1124"/>
                                        </p:tgtEl>
                                      </p:cBhvr>
                                    </p:animEffect>
                                  </p:childTnLst>
                                </p:cTn>
                              </p:par>
                              <p:par>
                                <p:cTn id="84" presetID="53" presetClass="entr" presetSubtype="16" fill="hold" nodeType="withEffect">
                                  <p:stCondLst>
                                    <p:cond delay="700"/>
                                  </p:stCondLst>
                                  <p:childTnLst>
                                    <p:set>
                                      <p:cBhvr>
                                        <p:cTn id="85" dur="1" fill="hold">
                                          <p:stCondLst>
                                            <p:cond delay="0"/>
                                          </p:stCondLst>
                                        </p:cTn>
                                        <p:tgtEl>
                                          <p:spTgt spid="49"/>
                                        </p:tgtEl>
                                        <p:attrNameLst>
                                          <p:attrName>style.visibility</p:attrName>
                                        </p:attrNameLst>
                                      </p:cBhvr>
                                      <p:to>
                                        <p:strVal val="visible"/>
                                      </p:to>
                                    </p:set>
                                    <p:anim calcmode="lin" valueType="num">
                                      <p:cBhvr>
                                        <p:cTn id="86" dur="1500" fill="hold"/>
                                        <p:tgtEl>
                                          <p:spTgt spid="49"/>
                                        </p:tgtEl>
                                        <p:attrNameLst>
                                          <p:attrName>ppt_w</p:attrName>
                                        </p:attrNameLst>
                                      </p:cBhvr>
                                      <p:tavLst>
                                        <p:tav tm="0">
                                          <p:val>
                                            <p:fltVal val="0"/>
                                          </p:val>
                                        </p:tav>
                                        <p:tav tm="100000">
                                          <p:val>
                                            <p:strVal val="#ppt_w"/>
                                          </p:val>
                                        </p:tav>
                                      </p:tavLst>
                                    </p:anim>
                                    <p:anim calcmode="lin" valueType="num">
                                      <p:cBhvr>
                                        <p:cTn id="87" dur="1500" fill="hold"/>
                                        <p:tgtEl>
                                          <p:spTgt spid="49"/>
                                        </p:tgtEl>
                                        <p:attrNameLst>
                                          <p:attrName>ppt_h</p:attrName>
                                        </p:attrNameLst>
                                      </p:cBhvr>
                                      <p:tavLst>
                                        <p:tav tm="0">
                                          <p:val>
                                            <p:fltVal val="0"/>
                                          </p:val>
                                        </p:tav>
                                        <p:tav tm="100000">
                                          <p:val>
                                            <p:strVal val="#ppt_h"/>
                                          </p:val>
                                        </p:tav>
                                      </p:tavLst>
                                    </p:anim>
                                    <p:animEffect transition="in" filter="fade">
                                      <p:cBhvr>
                                        <p:cTn id="88" dur="1500"/>
                                        <p:tgtEl>
                                          <p:spTgt spid="49"/>
                                        </p:tgtEl>
                                      </p:cBhvr>
                                    </p:animEffect>
                                  </p:childTnLst>
                                </p:cTn>
                              </p:par>
                              <p:par>
                                <p:cTn id="89" presetID="53" presetClass="entr" presetSubtype="16" fill="hold" nodeType="withEffect">
                                  <p:stCondLst>
                                    <p:cond delay="1000"/>
                                  </p:stCondLst>
                                  <p:childTnLst>
                                    <p:set>
                                      <p:cBhvr>
                                        <p:cTn id="90" dur="1" fill="hold">
                                          <p:stCondLst>
                                            <p:cond delay="0"/>
                                          </p:stCondLst>
                                        </p:cTn>
                                        <p:tgtEl>
                                          <p:spTgt spid="1126"/>
                                        </p:tgtEl>
                                        <p:attrNameLst>
                                          <p:attrName>style.visibility</p:attrName>
                                        </p:attrNameLst>
                                      </p:cBhvr>
                                      <p:to>
                                        <p:strVal val="visible"/>
                                      </p:to>
                                    </p:set>
                                    <p:anim calcmode="lin" valueType="num">
                                      <p:cBhvr>
                                        <p:cTn id="91" dur="1000" fill="hold"/>
                                        <p:tgtEl>
                                          <p:spTgt spid="1126"/>
                                        </p:tgtEl>
                                        <p:attrNameLst>
                                          <p:attrName>ppt_w</p:attrName>
                                        </p:attrNameLst>
                                      </p:cBhvr>
                                      <p:tavLst>
                                        <p:tav tm="0">
                                          <p:val>
                                            <p:fltVal val="0"/>
                                          </p:val>
                                        </p:tav>
                                        <p:tav tm="100000">
                                          <p:val>
                                            <p:strVal val="#ppt_w"/>
                                          </p:val>
                                        </p:tav>
                                      </p:tavLst>
                                    </p:anim>
                                    <p:anim calcmode="lin" valueType="num">
                                      <p:cBhvr>
                                        <p:cTn id="92" dur="1000" fill="hold"/>
                                        <p:tgtEl>
                                          <p:spTgt spid="1126"/>
                                        </p:tgtEl>
                                        <p:attrNameLst>
                                          <p:attrName>ppt_h</p:attrName>
                                        </p:attrNameLst>
                                      </p:cBhvr>
                                      <p:tavLst>
                                        <p:tav tm="0">
                                          <p:val>
                                            <p:fltVal val="0"/>
                                          </p:val>
                                        </p:tav>
                                        <p:tav tm="100000">
                                          <p:val>
                                            <p:strVal val="#ppt_h"/>
                                          </p:val>
                                        </p:tav>
                                      </p:tavLst>
                                    </p:anim>
                                    <p:animEffect transition="in" filter="fade">
                                      <p:cBhvr>
                                        <p:cTn id="93" dur="1000"/>
                                        <p:tgtEl>
                                          <p:spTgt spid="1126"/>
                                        </p:tgtEl>
                                      </p:cBhvr>
                                    </p:animEffect>
                                  </p:childTnLst>
                                </p:cTn>
                              </p:par>
                              <p:par>
                                <p:cTn id="94" presetID="53" presetClass="entr" presetSubtype="16" fill="hold" nodeType="withEffect">
                                  <p:stCondLst>
                                    <p:cond delay="0"/>
                                  </p:stCondLst>
                                  <p:childTnLst>
                                    <p:set>
                                      <p:cBhvr>
                                        <p:cTn id="95" dur="1" fill="hold">
                                          <p:stCondLst>
                                            <p:cond delay="0"/>
                                          </p:stCondLst>
                                        </p:cTn>
                                        <p:tgtEl>
                                          <p:spTgt spid="1125"/>
                                        </p:tgtEl>
                                        <p:attrNameLst>
                                          <p:attrName>style.visibility</p:attrName>
                                        </p:attrNameLst>
                                      </p:cBhvr>
                                      <p:to>
                                        <p:strVal val="visible"/>
                                      </p:to>
                                    </p:set>
                                    <p:anim calcmode="lin" valueType="num">
                                      <p:cBhvr>
                                        <p:cTn id="96" dur="800" fill="hold"/>
                                        <p:tgtEl>
                                          <p:spTgt spid="1125"/>
                                        </p:tgtEl>
                                        <p:attrNameLst>
                                          <p:attrName>ppt_w</p:attrName>
                                        </p:attrNameLst>
                                      </p:cBhvr>
                                      <p:tavLst>
                                        <p:tav tm="0">
                                          <p:val>
                                            <p:fltVal val="0"/>
                                          </p:val>
                                        </p:tav>
                                        <p:tav tm="100000">
                                          <p:val>
                                            <p:strVal val="#ppt_w"/>
                                          </p:val>
                                        </p:tav>
                                      </p:tavLst>
                                    </p:anim>
                                    <p:anim calcmode="lin" valueType="num">
                                      <p:cBhvr>
                                        <p:cTn id="97" dur="800" fill="hold"/>
                                        <p:tgtEl>
                                          <p:spTgt spid="1125"/>
                                        </p:tgtEl>
                                        <p:attrNameLst>
                                          <p:attrName>ppt_h</p:attrName>
                                        </p:attrNameLst>
                                      </p:cBhvr>
                                      <p:tavLst>
                                        <p:tav tm="0">
                                          <p:val>
                                            <p:fltVal val="0"/>
                                          </p:val>
                                        </p:tav>
                                        <p:tav tm="100000">
                                          <p:val>
                                            <p:strVal val="#ppt_h"/>
                                          </p:val>
                                        </p:tav>
                                      </p:tavLst>
                                    </p:anim>
                                    <p:animEffect transition="in" filter="fade">
                                      <p:cBhvr>
                                        <p:cTn id="98" dur="800"/>
                                        <p:tgtEl>
                                          <p:spTgt spid="1125"/>
                                        </p:tgtEl>
                                      </p:cBhvr>
                                    </p:animEffect>
                                  </p:childTnLst>
                                </p:cTn>
                              </p:par>
                              <p:par>
                                <p:cTn id="99" presetID="53" presetClass="entr" presetSubtype="16" fill="hold" nodeType="withEffect">
                                  <p:stCondLst>
                                    <p:cond delay="1000"/>
                                  </p:stCondLst>
                                  <p:childTnLst>
                                    <p:set>
                                      <p:cBhvr>
                                        <p:cTn id="100" dur="1" fill="hold">
                                          <p:stCondLst>
                                            <p:cond delay="0"/>
                                          </p:stCondLst>
                                        </p:cTn>
                                        <p:tgtEl>
                                          <p:spTgt spid="1128"/>
                                        </p:tgtEl>
                                        <p:attrNameLst>
                                          <p:attrName>style.visibility</p:attrName>
                                        </p:attrNameLst>
                                      </p:cBhvr>
                                      <p:to>
                                        <p:strVal val="visible"/>
                                      </p:to>
                                    </p:set>
                                    <p:anim calcmode="lin" valueType="num">
                                      <p:cBhvr>
                                        <p:cTn id="101" dur="500" fill="hold"/>
                                        <p:tgtEl>
                                          <p:spTgt spid="1128"/>
                                        </p:tgtEl>
                                        <p:attrNameLst>
                                          <p:attrName>ppt_w</p:attrName>
                                        </p:attrNameLst>
                                      </p:cBhvr>
                                      <p:tavLst>
                                        <p:tav tm="0">
                                          <p:val>
                                            <p:fltVal val="0"/>
                                          </p:val>
                                        </p:tav>
                                        <p:tav tm="100000">
                                          <p:val>
                                            <p:strVal val="#ppt_w"/>
                                          </p:val>
                                        </p:tav>
                                      </p:tavLst>
                                    </p:anim>
                                    <p:anim calcmode="lin" valueType="num">
                                      <p:cBhvr>
                                        <p:cTn id="102" dur="500" fill="hold"/>
                                        <p:tgtEl>
                                          <p:spTgt spid="1128"/>
                                        </p:tgtEl>
                                        <p:attrNameLst>
                                          <p:attrName>ppt_h</p:attrName>
                                        </p:attrNameLst>
                                      </p:cBhvr>
                                      <p:tavLst>
                                        <p:tav tm="0">
                                          <p:val>
                                            <p:fltVal val="0"/>
                                          </p:val>
                                        </p:tav>
                                        <p:tav tm="100000">
                                          <p:val>
                                            <p:strVal val="#ppt_h"/>
                                          </p:val>
                                        </p:tav>
                                      </p:tavLst>
                                    </p:anim>
                                    <p:animEffect transition="in" filter="fade">
                                      <p:cBhvr>
                                        <p:cTn id="103" dur="500"/>
                                        <p:tgtEl>
                                          <p:spTgt spid="1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animBg="1"/>
      <p:bldP spid="199" grpId="0" animBg="1"/>
      <p:bldP spid="199" grpId="1" animBg="1"/>
      <p:bldP spid="200" grpId="0" animBg="1"/>
      <p:bldP spid="200" grpId="1" animBg="1"/>
      <p:bldP spid="207" grpId="0" animBg="1"/>
      <p:bldP spid="215" grpId="0"/>
      <p:bldP spid="216" grpId="0" animBg="1"/>
      <p:bldP spid="217" grpId="0" animBg="1"/>
      <p:bldP spid="218" grpId="0" animBg="1"/>
      <p:bldP spid="219" grpId="0" animBg="1"/>
      <p:bldP spid="220" grpId="0" animBg="1"/>
      <p:bldP spid="221" grpId="0" animBg="1"/>
      <p:bldP spid="222" grpId="0" animBg="1"/>
      <p:bldP spid="22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5" name="组合 4"/>
          <p:cNvGrpSpPr/>
          <p:nvPr/>
        </p:nvGrpSpPr>
        <p:grpSpPr>
          <a:xfrm>
            <a:off x="5938330" y="0"/>
            <a:ext cx="5812625" cy="6858000"/>
            <a:chOff x="5938330" y="0"/>
            <a:chExt cx="5812625" cy="6858000"/>
          </a:xfrm>
        </p:grpSpPr>
        <p:sp>
          <p:nvSpPr>
            <p:cNvPr id="6" name="箭头: V 形 5"/>
            <p:cNvSpPr/>
            <p:nvPr/>
          </p:nvSpPr>
          <p:spPr bwMode="auto">
            <a:xfrm flipH="1">
              <a:off x="6254997" y="0"/>
              <a:ext cx="5495958" cy="6858000"/>
            </a:xfrm>
            <a:prstGeom prst="chevron">
              <a:avLst>
                <a:gd name="adj" fmla="val 30243"/>
              </a:avLst>
            </a:prstGeom>
            <a:solidFill>
              <a:srgbClr val="D68C8E"/>
            </a:solidFill>
            <a:ln>
              <a:noFill/>
            </a:ln>
          </p:spPr>
          <p:txBody>
            <a:bodyPr vert="horz" wrap="square" lIns="91440" tIns="45720" rIns="91440" bIns="45720" numCol="1" rtlCol="0" anchor="t" anchorCtr="0" compatLnSpc="1"/>
            <a:lstStyle/>
            <a:p>
              <a:pPr algn="ctr"/>
              <a:endParaRPr lang="zh-CN" altLang="en-US">
                <a:cs typeface="+mn-ea"/>
                <a:sym typeface="+mn-lt"/>
              </a:endParaRPr>
            </a:p>
          </p:txBody>
        </p:sp>
        <p:sp>
          <p:nvSpPr>
            <p:cNvPr id="7" name="箭头: V 形 6"/>
            <p:cNvSpPr/>
            <p:nvPr/>
          </p:nvSpPr>
          <p:spPr bwMode="auto">
            <a:xfrm flipH="1">
              <a:off x="5938330" y="0"/>
              <a:ext cx="5495958" cy="6858000"/>
            </a:xfrm>
            <a:prstGeom prst="chevron">
              <a:avLst>
                <a:gd name="adj" fmla="val 30243"/>
              </a:avLst>
            </a:prstGeom>
            <a:solidFill>
              <a:srgbClr val="D68C8E"/>
            </a:solidFill>
            <a:ln>
              <a:noFill/>
            </a:ln>
          </p:spPr>
          <p:txBody>
            <a:bodyPr vert="horz" wrap="square" lIns="91440" tIns="45720" rIns="91440" bIns="45720" numCol="1" rtlCol="0" anchor="t" anchorCtr="0" compatLnSpc="1"/>
            <a:lstStyle/>
            <a:p>
              <a:pPr algn="ctr"/>
              <a:endParaRPr lang="zh-CN" altLang="en-US">
                <a:cs typeface="+mn-ea"/>
                <a:sym typeface="+mn-lt"/>
              </a:endParaRPr>
            </a:p>
          </p:txBody>
        </p:sp>
        <p:pic>
          <p:nvPicPr>
            <p:cNvPr id="8" name="图片 7"/>
            <p:cNvPicPr>
              <a:picLocks noChangeAspect="1"/>
            </p:cNvPicPr>
            <p:nvPr/>
          </p:nvPicPr>
          <p:blipFill>
            <a:blip r:embed="rId4">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096664" y="0"/>
              <a:ext cx="5495957" cy="6858000"/>
            </a:xfrm>
            <a:custGeom>
              <a:avLst/>
              <a:gdLst>
                <a:gd name="connsiteX0" fmla="*/ 1662143 w 5495957"/>
                <a:gd name="connsiteY0" fmla="*/ 0 h 6858000"/>
                <a:gd name="connsiteX1" fmla="*/ 5495957 w 5495957"/>
                <a:gd name="connsiteY1" fmla="*/ 0 h 6858000"/>
                <a:gd name="connsiteX2" fmla="*/ 3833815 w 5495957"/>
                <a:gd name="connsiteY2" fmla="*/ 3429000 h 6858000"/>
                <a:gd name="connsiteX3" fmla="*/ 5495957 w 5495957"/>
                <a:gd name="connsiteY3" fmla="*/ 6858000 h 6858000"/>
                <a:gd name="connsiteX4" fmla="*/ 1662143 w 5495957"/>
                <a:gd name="connsiteY4" fmla="*/ 6858000 h 6858000"/>
                <a:gd name="connsiteX5" fmla="*/ 0 w 5495957"/>
                <a:gd name="connsiteY5"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95957" h="6858000">
                  <a:moveTo>
                    <a:pt x="1662143" y="0"/>
                  </a:moveTo>
                  <a:lnTo>
                    <a:pt x="5495957" y="0"/>
                  </a:lnTo>
                  <a:lnTo>
                    <a:pt x="3833815" y="3429000"/>
                  </a:lnTo>
                  <a:lnTo>
                    <a:pt x="5495957" y="6858000"/>
                  </a:lnTo>
                  <a:lnTo>
                    <a:pt x="1662143" y="6858000"/>
                  </a:lnTo>
                  <a:lnTo>
                    <a:pt x="0" y="3429000"/>
                  </a:lnTo>
                  <a:close/>
                </a:path>
              </a:pathLst>
            </a:custGeom>
          </p:spPr>
        </p:pic>
      </p:grpSp>
      <p:sp>
        <p:nvSpPr>
          <p:cNvPr id="10" name="文本框 9"/>
          <p:cNvSpPr txBox="1"/>
          <p:nvPr/>
        </p:nvSpPr>
        <p:spPr>
          <a:xfrm>
            <a:off x="1163762" y="2095022"/>
            <a:ext cx="2583505" cy="607695"/>
          </a:xfrm>
          <a:prstGeom prst="rect">
            <a:avLst/>
          </a:prstGeom>
          <a:noFill/>
        </p:spPr>
        <p:txBody>
          <a:bodyPr wrap="square" rtlCol="0">
            <a:spAutoFit/>
          </a:bodyPr>
          <a:lstStyle/>
          <a:p>
            <a:pPr lvl="0">
              <a:lnSpc>
                <a:spcPct val="120000"/>
              </a:lnSpc>
              <a:spcBef>
                <a:spcPts val="600"/>
              </a:spcBef>
            </a:pPr>
            <a:r>
              <a:rPr lang="zh-CN" altLang="en-US" sz="2800" b="1" dirty="0">
                <a:solidFill>
                  <a:schemeClr val="bg1"/>
                </a:solidFill>
                <a:cs typeface="+mn-ea"/>
                <a:sym typeface="+mn-lt"/>
              </a:rPr>
              <a:t>页面爬取</a:t>
            </a:r>
          </a:p>
        </p:txBody>
      </p:sp>
      <p:cxnSp>
        <p:nvCxnSpPr>
          <p:cNvPr id="11" name="直接连接符 10"/>
          <p:cNvCxnSpPr/>
          <p:nvPr/>
        </p:nvCxnSpPr>
        <p:spPr>
          <a:xfrm>
            <a:off x="1272075" y="2637003"/>
            <a:ext cx="3719025" cy="0"/>
          </a:xfrm>
          <a:prstGeom prst="line">
            <a:avLst/>
          </a:prstGeom>
          <a:ln>
            <a:solidFill>
              <a:srgbClr val="D68C8E"/>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1164124" y="2702659"/>
            <a:ext cx="4042875" cy="968375"/>
          </a:xfrm>
          <a:prstGeom prst="rect">
            <a:avLst/>
          </a:prstGeom>
        </p:spPr>
        <p:txBody>
          <a:bodyPr wrap="square">
            <a:spAutoFit/>
          </a:bodyPr>
          <a:lstStyle/>
          <a:p>
            <a:pPr>
              <a:lnSpc>
                <a:spcPct val="130000"/>
              </a:lnSpc>
              <a:spcBef>
                <a:spcPts val="600"/>
              </a:spcBef>
            </a:pPr>
            <a:r>
              <a:rPr lang="en-US" sz="2000" spc="200" dirty="0">
                <a:solidFill>
                  <a:schemeClr val="bg1"/>
                </a:solidFill>
                <a:latin typeface="微软雅黑" panose="020B0503020204020204" charset="-122"/>
                <a:ea typeface="微软雅黑" panose="020B0503020204020204" charset="-122"/>
                <a:cs typeface="+mn-ea"/>
                <a:sym typeface="+mn-lt"/>
              </a:rPr>
              <a:t>BeautifulSoup</a:t>
            </a:r>
          </a:p>
          <a:p>
            <a:pPr>
              <a:lnSpc>
                <a:spcPct val="130000"/>
              </a:lnSpc>
              <a:spcBef>
                <a:spcPts val="600"/>
              </a:spcBef>
            </a:pPr>
            <a:r>
              <a:rPr lang="en-US" sz="2000" spc="200" dirty="0">
                <a:solidFill>
                  <a:schemeClr val="bg1"/>
                </a:solidFill>
                <a:latin typeface="微软雅黑" panose="020B0503020204020204" charset="-122"/>
                <a:ea typeface="微软雅黑" panose="020B0503020204020204" charset="-122"/>
                <a:cs typeface="+mn-ea"/>
                <a:sym typeface="+mn-lt"/>
              </a:rPr>
              <a:t>Selenium+PyQuery</a:t>
            </a:r>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randombar(horizontal)">
                                      <p:cBhvr>
                                        <p:cTn id="12" dur="500"/>
                                        <p:tgtEl>
                                          <p:spTgt spid="10"/>
                                        </p:tgtEl>
                                      </p:cBhvr>
                                    </p:animEffect>
                                  </p:childTnLst>
                                </p:cTn>
                              </p:par>
                              <p:par>
                                <p:cTn id="13" presetID="14" presetClass="entr" presetSubtype="1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randombar(horizontal)">
                                      <p:cBhvr>
                                        <p:cTn id="15" dur="500"/>
                                        <p:tgtEl>
                                          <p:spTgt spid="11"/>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randombar(horizontal)">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aphicFrame>
        <p:nvGraphicFramePr>
          <p:cNvPr id="2" name="表格 1"/>
          <p:cNvGraphicFramePr/>
          <p:nvPr/>
        </p:nvGraphicFramePr>
        <p:xfrm>
          <a:off x="39370" y="6985"/>
          <a:ext cx="12115165" cy="6858000"/>
        </p:xfrm>
        <a:graphic>
          <a:graphicData uri="http://schemas.openxmlformats.org/drawingml/2006/table">
            <a:tbl>
              <a:tblPr firstRow="1" bandRow="1">
                <a:tableStyleId>{5C22544A-7EE6-4342-B048-85BDC9FD1C3A}</a:tableStyleId>
              </a:tblPr>
              <a:tblGrid>
                <a:gridCol w="2155825">
                  <a:extLst>
                    <a:ext uri="{9D8B030D-6E8A-4147-A177-3AD203B41FA5}">
                      <a16:colId xmlns:a16="http://schemas.microsoft.com/office/drawing/2014/main" val="20000"/>
                    </a:ext>
                  </a:extLst>
                </a:gridCol>
                <a:gridCol w="4400550">
                  <a:extLst>
                    <a:ext uri="{9D8B030D-6E8A-4147-A177-3AD203B41FA5}">
                      <a16:colId xmlns:a16="http://schemas.microsoft.com/office/drawing/2014/main" val="20001"/>
                    </a:ext>
                  </a:extLst>
                </a:gridCol>
                <a:gridCol w="5558790">
                  <a:extLst>
                    <a:ext uri="{9D8B030D-6E8A-4147-A177-3AD203B41FA5}">
                      <a16:colId xmlns:a16="http://schemas.microsoft.com/office/drawing/2014/main" val="20002"/>
                    </a:ext>
                  </a:extLst>
                </a:gridCol>
              </a:tblGrid>
              <a:tr h="365760">
                <a:tc>
                  <a:txBody>
                    <a:bodyPr/>
                    <a:lstStyle/>
                    <a:p>
                      <a:pPr algn="ctr">
                        <a:buNone/>
                      </a:pPr>
                      <a:r>
                        <a:rPr lang="zh-CN" altLang="en-US" sz="1800" b="1" dirty="0">
                          <a:latin typeface="微软雅黑" panose="020B0503020204020204" charset="-122"/>
                          <a:ea typeface="微软雅黑" panose="020B0503020204020204" charset="-122"/>
                        </a:rPr>
                        <a:t>页面爬取方法</a:t>
                      </a:r>
                    </a:p>
                  </a:txBody>
                  <a:tcPr/>
                </a:tc>
                <a:tc>
                  <a:txBody>
                    <a:bodyPr/>
                    <a:lstStyle/>
                    <a:p>
                      <a:pPr algn="ctr">
                        <a:buNone/>
                      </a:pPr>
                      <a:r>
                        <a:rPr lang="zh-CN" altLang="en-US" sz="1800" dirty="0">
                          <a:latin typeface="微软雅黑" panose="020B0503020204020204" charset="-122"/>
                          <a:ea typeface="微软雅黑" panose="020B0503020204020204" charset="-122"/>
                        </a:rPr>
                        <a:t>BeautifulSoup</a:t>
                      </a:r>
                    </a:p>
                  </a:txBody>
                  <a:tcPr/>
                </a:tc>
                <a:tc>
                  <a:txBody>
                    <a:bodyPr/>
                    <a:lstStyle/>
                    <a:p>
                      <a:pPr algn="ctr">
                        <a:buNone/>
                      </a:pPr>
                      <a:r>
                        <a:rPr lang="zh-CN" altLang="en-US" sz="1800" dirty="0">
                          <a:latin typeface="微软雅黑" panose="020B0503020204020204" charset="-122"/>
                          <a:ea typeface="微软雅黑" panose="020B0503020204020204" charset="-122"/>
                        </a:rPr>
                        <a:t>Selenium+PyQuery</a:t>
                      </a:r>
                    </a:p>
                  </a:txBody>
                  <a:tcPr/>
                </a:tc>
                <a:extLst>
                  <a:ext uri="{0D108BD9-81ED-4DB2-BD59-A6C34878D82A}">
                    <a16:rowId xmlns:a16="http://schemas.microsoft.com/office/drawing/2014/main" val="10000"/>
                  </a:ext>
                </a:extLst>
              </a:tr>
              <a:tr h="640080">
                <a:tc>
                  <a:txBody>
                    <a:bodyPr/>
                    <a:lstStyle/>
                    <a:p>
                      <a:pPr algn="ctr">
                        <a:buNone/>
                      </a:pPr>
                      <a:r>
                        <a:rPr lang="zh-CN" altLang="en-US" sz="1800" b="1" dirty="0">
                          <a:latin typeface="微软雅黑" panose="020B0503020204020204" charset="-122"/>
                          <a:ea typeface="微软雅黑" panose="020B0503020204020204" charset="-122"/>
                        </a:rPr>
                        <a:t>打开页面</a:t>
                      </a:r>
                    </a:p>
                  </a:txBody>
                  <a:tcPr/>
                </a:tc>
                <a:tc>
                  <a:txBody>
                    <a:bodyPr/>
                    <a:lstStyle/>
                    <a:p>
                      <a:pPr>
                        <a:buNone/>
                      </a:pPr>
                      <a:r>
                        <a:rPr lang="zh-CN" altLang="en-US" sz="1800">
                          <a:latin typeface="微软雅黑" panose="020B0503020204020204" charset="-122"/>
                          <a:ea typeface="微软雅黑" panose="020B0503020204020204" charset="-122"/>
                        </a:rPr>
                        <a:t>requests.get(url)</a:t>
                      </a:r>
                    </a:p>
                  </a:txBody>
                  <a:tcPr/>
                </a:tc>
                <a:tc>
                  <a:txBody>
                    <a:bodyPr/>
                    <a:lstStyle/>
                    <a:p>
                      <a:pPr>
                        <a:buNone/>
                      </a:pPr>
                      <a:r>
                        <a:rPr lang="zh-CN" altLang="en-US" sz="1800">
                          <a:latin typeface="微软雅黑" panose="020B0503020204020204" charset="-122"/>
                          <a:ea typeface="微软雅黑" panose="020B0503020204020204" charset="-122"/>
                        </a:rPr>
                        <a:t>browser=webdriver.Chrome()</a:t>
                      </a:r>
                    </a:p>
                    <a:p>
                      <a:pPr>
                        <a:buNone/>
                      </a:pPr>
                      <a:r>
                        <a:rPr lang="zh-CN" altLang="en-US" sz="1800">
                          <a:latin typeface="微软雅黑" panose="020B0503020204020204" charset="-122"/>
                          <a:ea typeface="微软雅黑" panose="020B0503020204020204" charset="-122"/>
                        </a:rPr>
                        <a:t>browser.get(url)</a:t>
                      </a:r>
                    </a:p>
                  </a:txBody>
                  <a:tcPr/>
                </a:tc>
                <a:extLst>
                  <a:ext uri="{0D108BD9-81ED-4DB2-BD59-A6C34878D82A}">
                    <a16:rowId xmlns:a16="http://schemas.microsoft.com/office/drawing/2014/main" val="10001"/>
                  </a:ext>
                </a:extLst>
              </a:tr>
              <a:tr h="640080">
                <a:tc>
                  <a:txBody>
                    <a:bodyPr/>
                    <a:lstStyle/>
                    <a:p>
                      <a:pPr algn="ctr">
                        <a:buNone/>
                      </a:pPr>
                      <a:r>
                        <a:rPr lang="zh-CN" altLang="en-US" sz="1800" b="1" dirty="0">
                          <a:latin typeface="微软雅黑" panose="020B0503020204020204" charset="-122"/>
                          <a:ea typeface="微软雅黑" panose="020B0503020204020204" charset="-122"/>
                          <a:cs typeface="微软雅黑" panose="020B0503020204020204" charset="-122"/>
                        </a:rPr>
                        <a:t>获取整个页面html</a:t>
                      </a:r>
                    </a:p>
                  </a:txBody>
                  <a:tcPr/>
                </a:tc>
                <a:tc>
                  <a:txBody>
                    <a:bodyPr/>
                    <a:lstStyle/>
                    <a:p>
                      <a:pPr>
                        <a:buNone/>
                      </a:pPr>
                      <a:r>
                        <a:rPr lang="zh-CN" altLang="en-US" sz="1800">
                          <a:latin typeface="微软雅黑" panose="020B0503020204020204" charset="-122"/>
                          <a:ea typeface="微软雅黑" panose="020B0503020204020204" charset="-122"/>
                        </a:rPr>
                        <a:t>BeautifulSoup(bs.content,”html.parser”)</a:t>
                      </a:r>
                    </a:p>
                  </a:txBody>
                  <a:tcPr/>
                </a:tc>
                <a:tc>
                  <a:txBody>
                    <a:bodyPr/>
                    <a:lstStyle/>
                    <a:p>
                      <a:pPr>
                        <a:buNone/>
                      </a:pPr>
                      <a:r>
                        <a:rPr lang="zh-CN" altLang="en-US" sz="1800">
                          <a:latin typeface="微软雅黑" panose="020B0503020204020204" charset="-122"/>
                          <a:ea typeface="微软雅黑" panose="020B0503020204020204" charset="-122"/>
                        </a:rPr>
                        <a:t>html=browser.pagesource</a:t>
                      </a:r>
                    </a:p>
                    <a:p>
                      <a:pPr>
                        <a:buNone/>
                      </a:pPr>
                      <a:r>
                        <a:rPr lang="zh-CN" altLang="en-US" sz="1800">
                          <a:latin typeface="微软雅黑" panose="020B0503020204020204" charset="-122"/>
                          <a:ea typeface="微软雅黑" panose="020B0503020204020204" charset="-122"/>
                        </a:rPr>
                        <a:t>pq(html,parser=”html”)</a:t>
                      </a:r>
                    </a:p>
                  </a:txBody>
                  <a:tcPr/>
                </a:tc>
                <a:extLst>
                  <a:ext uri="{0D108BD9-81ED-4DB2-BD59-A6C34878D82A}">
                    <a16:rowId xmlns:a16="http://schemas.microsoft.com/office/drawing/2014/main" val="10002"/>
                  </a:ext>
                </a:extLst>
              </a:tr>
              <a:tr h="2560320">
                <a:tc>
                  <a:txBody>
                    <a:bodyPr/>
                    <a:lstStyle/>
                    <a:p>
                      <a:pPr algn="ctr">
                        <a:buNone/>
                      </a:pPr>
                      <a:r>
                        <a:rPr lang="zh-CN" altLang="en-US" sz="1800" b="1" dirty="0">
                          <a:latin typeface="微软雅黑" panose="020B0503020204020204" charset="-122"/>
                          <a:ea typeface="微软雅黑" panose="020B0503020204020204" charset="-122"/>
                        </a:rPr>
                        <a:t>定位元素</a:t>
                      </a:r>
                    </a:p>
                  </a:txBody>
                  <a:tcPr/>
                </a:tc>
                <a:tc>
                  <a:txBody>
                    <a:bodyPr/>
                    <a:lstStyle/>
                    <a:p>
                      <a:pPr>
                        <a:buNone/>
                      </a:pPr>
                      <a:r>
                        <a:rPr lang="zh-CN" altLang="en-US" sz="1800" dirty="0">
                          <a:latin typeface="微软雅黑" panose="020B0503020204020204" charset="-122"/>
                          <a:ea typeface="微软雅黑" panose="020B0503020204020204" charset="-122"/>
                        </a:rPr>
                        <a:t>soup.find_all</a:t>
                      </a:r>
                    </a:p>
                    <a:p>
                      <a:pPr>
                        <a:buNone/>
                      </a:pPr>
                      <a:r>
                        <a:rPr lang="zh-CN" altLang="en-US" sz="1800" dirty="0">
                          <a:latin typeface="微软雅黑" panose="020B0503020204020204" charset="-122"/>
                          <a:ea typeface="微软雅黑" panose="020B0503020204020204" charset="-122"/>
                        </a:rPr>
                        <a:t>soup.find( ,class_=” ”)</a:t>
                      </a:r>
                    </a:p>
                  </a:txBody>
                  <a:tcPr/>
                </a:tc>
                <a:tc>
                  <a:txBody>
                    <a:bodyPr/>
                    <a:lstStyle/>
                    <a:p>
                      <a:pPr>
                        <a:buNone/>
                      </a:pPr>
                      <a:r>
                        <a:rPr lang="zh-CN" altLang="en-US" sz="1800" dirty="0">
                          <a:latin typeface="微软雅黑" panose="020B0503020204020204" charset="-122"/>
                          <a:ea typeface="微软雅黑" panose="020B0503020204020204" charset="-122"/>
                          <a:cs typeface="微软雅黑" panose="020B0503020204020204" charset="-122"/>
                        </a:rPr>
                        <a:t>PyQuery :py(路径.html)</a:t>
                      </a:r>
                    </a:p>
                    <a:p>
                      <a:pPr>
                        <a:buNone/>
                      </a:pPr>
                      <a:r>
                        <a:rPr lang="zh-CN" altLang="en-US" sz="1800" dirty="0">
                          <a:latin typeface="微软雅黑" panose="020B0503020204020204" charset="-122"/>
                          <a:ea typeface="微软雅黑" panose="020B0503020204020204" charset="-122"/>
                          <a:cs typeface="微软雅黑" panose="020B0503020204020204" charset="-122"/>
                        </a:rPr>
                        <a:t>Selenium:</a:t>
                      </a:r>
                    </a:p>
                    <a:p>
                      <a:pPr>
                        <a:buNone/>
                      </a:pPr>
                      <a:r>
                        <a:rPr lang="zh-CN" altLang="en-US" sz="1800" dirty="0">
                          <a:latin typeface="微软雅黑" panose="020B0503020204020204" charset="-122"/>
                          <a:ea typeface="微软雅黑" panose="020B0503020204020204" charset="-122"/>
                          <a:cs typeface="微软雅黑" panose="020B0503020204020204" charset="-122"/>
                        </a:rPr>
                        <a:t>browser.find_element(s)_by_id(‘id’)</a:t>
                      </a:r>
                    </a:p>
                    <a:p>
                      <a:pPr>
                        <a:buNone/>
                      </a:pPr>
                      <a:r>
                        <a:rPr lang="zh-CN" altLang="en-US" sz="1800" dirty="0">
                          <a:latin typeface="微软雅黑" panose="020B0503020204020204" charset="-122"/>
                          <a:ea typeface="微软雅黑" panose="020B0503020204020204" charset="-122"/>
                          <a:cs typeface="微软雅黑" panose="020B0503020204020204" charset="-122"/>
                        </a:rPr>
                        <a:t>browser.find_element(s)_by_class_name(‘class’)</a:t>
                      </a:r>
                    </a:p>
                    <a:p>
                      <a:pPr>
                        <a:buNone/>
                      </a:pPr>
                      <a:r>
                        <a:rPr lang="zh-CN" altLang="en-US" sz="1800" dirty="0">
                          <a:latin typeface="微软雅黑" panose="020B0503020204020204" charset="-122"/>
                          <a:ea typeface="微软雅黑" panose="020B0503020204020204" charset="-122"/>
                          <a:cs typeface="微软雅黑" panose="020B0503020204020204" charset="-122"/>
                        </a:rPr>
                        <a:t>browser.find_element(s)_by_tag_name(‘tagname’)</a:t>
                      </a:r>
                    </a:p>
                    <a:p>
                      <a:pPr>
                        <a:buNone/>
                      </a:pPr>
                      <a:r>
                        <a:rPr lang="zh-CN" altLang="en-US" sz="1800" dirty="0">
                          <a:latin typeface="微软雅黑" panose="020B0503020204020204" charset="-122"/>
                          <a:ea typeface="微软雅黑" panose="020B0503020204020204" charset="-122"/>
                          <a:cs typeface="微软雅黑" panose="020B0503020204020204" charset="-122"/>
                        </a:rPr>
                        <a:t>browser.find_element_by_css_selector(‘selector_path’)</a:t>
                      </a:r>
                    </a:p>
                    <a:p>
                      <a:pPr>
                        <a:buNone/>
                      </a:pPr>
                      <a:r>
                        <a:rPr lang="zh-CN" altLang="en-US" sz="1800" dirty="0">
                          <a:latin typeface="微软雅黑" panose="020B0503020204020204" charset="-122"/>
                          <a:ea typeface="微软雅黑" panose="020B0503020204020204" charset="-122"/>
                          <a:cs typeface="微软雅黑" panose="020B0503020204020204" charset="-122"/>
                        </a:rPr>
                        <a:t>browser.find_element_by_xpath()</a:t>
                      </a:r>
                    </a:p>
                  </a:txBody>
                  <a:tcPr/>
                </a:tc>
                <a:extLst>
                  <a:ext uri="{0D108BD9-81ED-4DB2-BD59-A6C34878D82A}">
                    <a16:rowId xmlns:a16="http://schemas.microsoft.com/office/drawing/2014/main" val="10003"/>
                  </a:ext>
                </a:extLst>
              </a:tr>
              <a:tr h="365760">
                <a:tc>
                  <a:txBody>
                    <a:bodyPr/>
                    <a:lstStyle/>
                    <a:p>
                      <a:pPr algn="ctr">
                        <a:buNone/>
                      </a:pPr>
                      <a:r>
                        <a:rPr lang="zh-CN" altLang="en-US" sz="1800" b="1">
                          <a:latin typeface="微软雅黑" panose="020B0503020204020204" charset="-122"/>
                          <a:ea typeface="微软雅黑" panose="020B0503020204020204" charset="-122"/>
                        </a:rPr>
                        <a:t>抓取元素内容</a:t>
                      </a:r>
                    </a:p>
                  </a:txBody>
                  <a:tcPr/>
                </a:tc>
                <a:tc>
                  <a:txBody>
                    <a:bodyPr/>
                    <a:lstStyle/>
                    <a:p>
                      <a:pPr>
                        <a:buNone/>
                      </a:pPr>
                      <a:r>
                        <a:rPr lang="zh-CN" altLang="en-US" sz="1800">
                          <a:latin typeface="微软雅黑" panose="020B0503020204020204" charset="-122"/>
                          <a:ea typeface="微软雅黑" panose="020B0503020204020204" charset="-122"/>
                        </a:rPr>
                        <a:t>.get_text()</a:t>
                      </a:r>
                    </a:p>
                  </a:txBody>
                  <a:tcPr/>
                </a:tc>
                <a:tc>
                  <a:txBody>
                    <a:bodyPr/>
                    <a:lstStyle/>
                    <a:p>
                      <a:pPr>
                        <a:buNone/>
                      </a:pPr>
                      <a:r>
                        <a:rPr lang="zh-CN" altLang="en-US" sz="1800">
                          <a:latin typeface="微软雅黑" panose="020B0503020204020204" charset="-122"/>
                          <a:ea typeface="微软雅黑" panose="020B0503020204020204" charset="-122"/>
                        </a:rPr>
                        <a:t>.text()</a:t>
                      </a:r>
                    </a:p>
                  </a:txBody>
                  <a:tcPr/>
                </a:tc>
                <a:extLst>
                  <a:ext uri="{0D108BD9-81ED-4DB2-BD59-A6C34878D82A}">
                    <a16:rowId xmlns:a16="http://schemas.microsoft.com/office/drawing/2014/main" val="10004"/>
                  </a:ext>
                </a:extLst>
              </a:tr>
              <a:tr h="640080">
                <a:tc>
                  <a:txBody>
                    <a:bodyPr/>
                    <a:lstStyle/>
                    <a:p>
                      <a:pPr algn="ctr">
                        <a:buNone/>
                      </a:pPr>
                      <a:r>
                        <a:rPr lang="zh-CN" altLang="en-US" sz="1800" b="1">
                          <a:latin typeface="微软雅黑" panose="020B0503020204020204" charset="-122"/>
                          <a:ea typeface="微软雅黑" panose="020B0503020204020204" charset="-122"/>
                        </a:rPr>
                        <a:t>进入二级页面</a:t>
                      </a:r>
                    </a:p>
                  </a:txBody>
                  <a:tcPr/>
                </a:tc>
                <a:tc>
                  <a:txBody>
                    <a:bodyPr/>
                    <a:lstStyle/>
                    <a:p>
                      <a:pPr>
                        <a:buNone/>
                      </a:pPr>
                      <a:r>
                        <a:rPr lang="zh-CN" altLang="en-US" sz="1800" dirty="0">
                          <a:latin typeface="微软雅黑" panose="020B0503020204020204" charset="-122"/>
                          <a:ea typeface="微软雅黑" panose="020B0503020204020204" charset="-122"/>
                          <a:cs typeface="微软雅黑" panose="020B0503020204020204" charset="-122"/>
                        </a:rPr>
                        <a:t>通过拼接url进入</a:t>
                      </a:r>
                    </a:p>
                  </a:txBody>
                  <a:tcPr/>
                </a:tc>
                <a:tc>
                  <a:txBody>
                    <a:bodyPr/>
                    <a:lstStyle/>
                    <a:p>
                      <a:pPr>
                        <a:buNone/>
                      </a:pPr>
                      <a:r>
                        <a:rPr lang="zh-CN" altLang="en-US" sz="1800">
                          <a:latin typeface="微软雅黑" panose="020B0503020204020204" charset="-122"/>
                          <a:ea typeface="微软雅黑" panose="020B0503020204020204" charset="-122"/>
                          <a:cs typeface="微软雅黑" panose="020B0503020204020204" charset="-122"/>
                        </a:rPr>
                        <a:t>通过模拟点击进入</a:t>
                      </a:r>
                    </a:p>
                    <a:p>
                      <a:pPr>
                        <a:buNone/>
                      </a:pPr>
                      <a:r>
                        <a:rPr lang="zh-CN" altLang="en-US" sz="1800">
                          <a:latin typeface="微软雅黑" panose="020B0503020204020204" charset="-122"/>
                          <a:ea typeface="微软雅黑" panose="020B0503020204020204" charset="-122"/>
                          <a:cs typeface="微软雅黑" panose="020B0503020204020204" charset="-122"/>
                        </a:rPr>
                        <a:t>.click()</a:t>
                      </a:r>
                    </a:p>
                  </a:txBody>
                  <a:tcPr/>
                </a:tc>
                <a:extLst>
                  <a:ext uri="{0D108BD9-81ED-4DB2-BD59-A6C34878D82A}">
                    <a16:rowId xmlns:a16="http://schemas.microsoft.com/office/drawing/2014/main" val="10005"/>
                  </a:ext>
                </a:extLst>
              </a:tr>
              <a:tr h="1559560">
                <a:tc>
                  <a:txBody>
                    <a:bodyPr/>
                    <a:lstStyle/>
                    <a:p>
                      <a:pPr algn="ctr">
                        <a:buNone/>
                      </a:pPr>
                      <a:r>
                        <a:rPr lang="zh-CN" altLang="en-US" sz="1800" b="1">
                          <a:latin typeface="微软雅黑" panose="020B0503020204020204" charset="-122"/>
                          <a:ea typeface="微软雅黑" panose="020B0503020204020204" charset="-122"/>
                        </a:rPr>
                        <a:t>总结</a:t>
                      </a:r>
                    </a:p>
                  </a:txBody>
                  <a:tcPr/>
                </a:tc>
                <a:tc gridSpan="2">
                  <a:txBody>
                    <a:bodyPr/>
                    <a:lstStyle/>
                    <a:p>
                      <a:pPr>
                        <a:buNone/>
                      </a:pPr>
                      <a:r>
                        <a:rPr lang="en-US" altLang="zh-CN" sz="1700" dirty="0">
                          <a:latin typeface="微软雅黑" panose="020B0503020204020204" charset="-122"/>
                          <a:ea typeface="微软雅黑" panose="020B0503020204020204" charset="-122"/>
                          <a:cs typeface="微软雅黑" panose="020B0503020204020204" charset="-122"/>
                        </a:rPr>
                        <a:t>1.  使用webdriver使网页可视化，可及时关注网页动态变化，适合边爬边写代码，便于调试，但需要下载相应版本的webdriver且数据量大时耗时长，适用小项目</a:t>
                      </a:r>
                      <a:r>
                        <a:rPr lang="zh-CN" altLang="en-US" sz="1700" dirty="0">
                          <a:latin typeface="微软雅黑" panose="020B0503020204020204" charset="-122"/>
                          <a:ea typeface="微软雅黑" panose="020B0503020204020204" charset="-122"/>
                          <a:cs typeface="微软雅黑" panose="020B0503020204020204" charset="-122"/>
                        </a:rPr>
                        <a:t>；</a:t>
                      </a:r>
                      <a:r>
                        <a:rPr lang="en-US" altLang="zh-CN" sz="1700" dirty="0" err="1">
                          <a:latin typeface="微软雅黑" panose="020B0503020204020204" charset="-122"/>
                          <a:ea typeface="微软雅黑" panose="020B0503020204020204" charset="-122"/>
                          <a:cs typeface="微软雅黑" panose="020B0503020204020204" charset="-122"/>
                        </a:rPr>
                        <a:t>使用request.get</a:t>
                      </a:r>
                      <a:r>
                        <a:rPr lang="en-US" altLang="zh-CN" sz="1700" dirty="0">
                          <a:latin typeface="微软雅黑" panose="020B0503020204020204" charset="-122"/>
                          <a:ea typeface="微软雅黑" panose="020B0503020204020204" charset="-122"/>
                          <a:cs typeface="微软雅黑" panose="020B0503020204020204" charset="-122"/>
                        </a:rPr>
                        <a:t>()</a:t>
                      </a:r>
                      <a:r>
                        <a:rPr lang="en-US" altLang="zh-CN" sz="1700" dirty="0" err="1">
                          <a:latin typeface="微软雅黑" panose="020B0503020204020204" charset="-122"/>
                          <a:ea typeface="微软雅黑" panose="020B0503020204020204" charset="-122"/>
                          <a:cs typeface="微软雅黑" panose="020B0503020204020204" charset="-122"/>
                        </a:rPr>
                        <a:t>不需要其他配置，代码简短，简单明了</a:t>
                      </a:r>
                      <a:endParaRPr lang="en-US" altLang="zh-CN" sz="1700" dirty="0">
                        <a:latin typeface="微软雅黑" panose="020B0503020204020204" charset="-122"/>
                        <a:ea typeface="微软雅黑" panose="020B0503020204020204" charset="-122"/>
                        <a:cs typeface="微软雅黑" panose="020B0503020204020204" charset="-122"/>
                      </a:endParaRPr>
                    </a:p>
                    <a:p>
                      <a:pPr>
                        <a:buNone/>
                      </a:pPr>
                      <a:r>
                        <a:rPr lang="en-US" altLang="zh-CN" sz="1700" dirty="0">
                          <a:latin typeface="微软雅黑" panose="020B0503020204020204" charset="-122"/>
                          <a:ea typeface="微软雅黑" panose="020B0503020204020204" charset="-122"/>
                          <a:cs typeface="微软雅黑" panose="020B0503020204020204" charset="-122"/>
                        </a:rPr>
                        <a:t>2.  </a:t>
                      </a:r>
                      <a:r>
                        <a:rPr lang="en-US" altLang="zh-CN" sz="1700" dirty="0" err="1">
                          <a:latin typeface="微软雅黑" panose="020B0503020204020204" charset="-122"/>
                          <a:ea typeface="微软雅黑" panose="020B0503020204020204" charset="-122"/>
                          <a:cs typeface="微软雅黑" panose="020B0503020204020204" charset="-122"/>
                        </a:rPr>
                        <a:t>开发者工具中可以直接复制css_selector及xpath，使得定位准确高效</a:t>
                      </a:r>
                      <a:endParaRPr lang="en-US" altLang="zh-CN" sz="1700" dirty="0">
                        <a:latin typeface="微软雅黑" panose="020B0503020204020204" charset="-122"/>
                        <a:ea typeface="微软雅黑" panose="020B0503020204020204" charset="-122"/>
                        <a:cs typeface="微软雅黑" panose="020B0503020204020204" charset="-122"/>
                      </a:endParaRPr>
                    </a:p>
                    <a:p>
                      <a:pPr>
                        <a:buNone/>
                      </a:pPr>
                      <a:r>
                        <a:rPr lang="en-US" altLang="zh-CN" sz="1700" dirty="0">
                          <a:latin typeface="微软雅黑" panose="020B0503020204020204" charset="-122"/>
                          <a:ea typeface="微软雅黑" panose="020B0503020204020204" charset="-122"/>
                          <a:cs typeface="微软雅黑" panose="020B0503020204020204" charset="-122"/>
                        </a:rPr>
                        <a:t>3.  </a:t>
                      </a:r>
                      <a:r>
                        <a:rPr lang="en-US" altLang="zh-CN" sz="1700" dirty="0" err="1">
                          <a:latin typeface="微软雅黑" panose="020B0503020204020204" charset="-122"/>
                          <a:ea typeface="微软雅黑" panose="020B0503020204020204" charset="-122"/>
                          <a:cs typeface="微软雅黑" panose="020B0503020204020204" charset="-122"/>
                        </a:rPr>
                        <a:t>通过拼接url仅适用于</a:t>
                      </a:r>
                      <a:r>
                        <a:rPr lang="en-US" altLang="zh-CN" sz="1700" dirty="0">
                          <a:latin typeface="微软雅黑" panose="020B0503020204020204" charset="-122"/>
                          <a:ea typeface="微软雅黑" panose="020B0503020204020204" charset="-122"/>
                          <a:cs typeface="微软雅黑" panose="020B0503020204020204" charset="-122"/>
                        </a:rPr>
                        <a:t>&lt;a&gt;</a:t>
                      </a:r>
                      <a:r>
                        <a:rPr lang="en-US" altLang="zh-CN" sz="1700" dirty="0" err="1">
                          <a:latin typeface="微软雅黑" panose="020B0503020204020204" charset="-122"/>
                          <a:ea typeface="微软雅黑" panose="020B0503020204020204" charset="-122"/>
                          <a:cs typeface="微软雅黑" panose="020B0503020204020204" charset="-122"/>
                        </a:rPr>
                        <a:t>标签，有一定局限性</a:t>
                      </a:r>
                      <a:r>
                        <a:rPr lang="zh-CN" altLang="en-US" sz="1700" dirty="0">
                          <a:latin typeface="微软雅黑" panose="020B0503020204020204" charset="-122"/>
                          <a:ea typeface="微软雅黑" panose="020B0503020204020204" charset="-122"/>
                          <a:cs typeface="微软雅黑" panose="020B0503020204020204" charset="-122"/>
                        </a:rPr>
                        <a:t>；</a:t>
                      </a:r>
                      <a:r>
                        <a:rPr lang="en-US" altLang="zh-CN" sz="1700" dirty="0" err="1">
                          <a:latin typeface="微软雅黑" panose="020B0503020204020204" charset="-122"/>
                          <a:ea typeface="微软雅黑" panose="020B0503020204020204" charset="-122"/>
                          <a:cs typeface="微软雅黑" panose="020B0503020204020204" charset="-122"/>
                        </a:rPr>
                        <a:t>模拟点击适用范围更广（包括</a:t>
                      </a:r>
                      <a:r>
                        <a:rPr lang="en-US" altLang="zh-CN" sz="1700" dirty="0">
                          <a:latin typeface="微软雅黑" panose="020B0503020204020204" charset="-122"/>
                          <a:ea typeface="微软雅黑" panose="020B0503020204020204" charset="-122"/>
                          <a:cs typeface="微软雅黑" panose="020B0503020204020204" charset="-122"/>
                        </a:rPr>
                        <a:t>&lt;a&gt;, </a:t>
                      </a:r>
                      <a:r>
                        <a:rPr lang="en-US" altLang="zh-CN" sz="1700" dirty="0" err="1">
                          <a:latin typeface="微软雅黑" panose="020B0503020204020204" charset="-122"/>
                          <a:ea typeface="微软雅黑" panose="020B0503020204020204" charset="-122"/>
                          <a:cs typeface="微软雅黑" panose="020B0503020204020204" charset="-122"/>
                        </a:rPr>
                        <a:t>javascript</a:t>
                      </a:r>
                      <a:r>
                        <a:rPr lang="en-US" altLang="zh-CN" sz="1700" dirty="0">
                          <a:latin typeface="微软雅黑" panose="020B0503020204020204" charset="-122"/>
                          <a:ea typeface="微软雅黑" panose="020B0503020204020204" charset="-122"/>
                          <a:cs typeface="微软雅黑" panose="020B0503020204020204" charset="-122"/>
                        </a:rPr>
                        <a:t>），</a:t>
                      </a:r>
                      <a:r>
                        <a:rPr lang="en-US" altLang="zh-CN" sz="1700" dirty="0" err="1">
                          <a:latin typeface="微软雅黑" panose="020B0503020204020204" charset="-122"/>
                          <a:ea typeface="微软雅黑" panose="020B0503020204020204" charset="-122"/>
                          <a:cs typeface="微软雅黑" panose="020B0503020204020204" charset="-122"/>
                        </a:rPr>
                        <a:t>但容易出现一系列问题如新页面无法完全加载且涉及句柄的重定向</a:t>
                      </a:r>
                      <a:endParaRPr lang="en-US" altLang="zh-CN" sz="1700" dirty="0">
                        <a:latin typeface="微软雅黑" panose="020B0503020204020204" charset="-122"/>
                        <a:ea typeface="微软雅黑" panose="020B0503020204020204" charset="-122"/>
                        <a:cs typeface="微软雅黑" panose="020B0503020204020204" charset="-122"/>
                      </a:endParaRPr>
                    </a:p>
                  </a:txBody>
                  <a:tcPr/>
                </a:tc>
                <a:tc hMerge="1">
                  <a:txBody>
                    <a:bodyPr/>
                    <a:lstStyle/>
                    <a:p>
                      <a:endParaRPr lang="zh-CN"/>
                    </a:p>
                  </a:txBody>
                  <a:tcPr/>
                </a:tc>
                <a:extLst>
                  <a:ext uri="{0D108BD9-81ED-4DB2-BD59-A6C34878D82A}">
                    <a16:rowId xmlns:a16="http://schemas.microsoft.com/office/drawing/2014/main" val="10006"/>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2" name="组合 1"/>
          <p:cNvGrpSpPr/>
          <p:nvPr/>
        </p:nvGrpSpPr>
        <p:grpSpPr>
          <a:xfrm>
            <a:off x="-3762945" y="-1647221"/>
            <a:ext cx="10049443" cy="10130971"/>
            <a:chOff x="-3762945" y="-1647221"/>
            <a:chExt cx="10049443" cy="10130971"/>
          </a:xfrm>
        </p:grpSpPr>
        <p:grpSp>
          <p:nvGrpSpPr>
            <p:cNvPr id="3" name="组合 2"/>
            <p:cNvGrpSpPr/>
            <p:nvPr/>
          </p:nvGrpSpPr>
          <p:grpSpPr>
            <a:xfrm>
              <a:off x="-3762945" y="-1647221"/>
              <a:ext cx="10049443" cy="10130971"/>
              <a:chOff x="12695085" y="-1166483"/>
              <a:chExt cx="9095701" cy="9169493"/>
            </a:xfrm>
          </p:grpSpPr>
          <p:sp>
            <p:nvSpPr>
              <p:cNvPr id="5" name="矩形 4"/>
              <p:cNvSpPr/>
              <p:nvPr/>
            </p:nvSpPr>
            <p:spPr bwMode="auto">
              <a:xfrm rot="2700000">
                <a:off x="13777601" y="-55274"/>
                <a:ext cx="6947076" cy="6947076"/>
              </a:xfrm>
              <a:prstGeom prst="rect">
                <a:avLst/>
              </a:prstGeom>
              <a:solidFill>
                <a:srgbClr val="7DBBC3"/>
              </a:solidFill>
              <a:ln>
                <a:noFill/>
              </a:ln>
            </p:spPr>
            <p:txBody>
              <a:bodyPr vert="horz" wrap="square" lIns="91440" tIns="45720" rIns="91440" bIns="45720" numCol="1" rtlCol="0" anchor="t" anchorCtr="0" compatLnSpc="1"/>
              <a:lstStyle/>
              <a:p>
                <a:pPr algn="ctr"/>
                <a:endParaRPr lang="zh-CN" altLang="en-US">
                  <a:cs typeface="+mn-ea"/>
                  <a:sym typeface="+mn-lt"/>
                </a:endParaRPr>
              </a:p>
            </p:txBody>
          </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95085" y="-1166483"/>
                <a:ext cx="9095701" cy="9169493"/>
              </a:xfrm>
              <a:custGeom>
                <a:avLst/>
                <a:gdLst>
                  <a:gd name="connsiteX0" fmla="*/ 4707084 w 9414166"/>
                  <a:gd name="connsiteY0" fmla="*/ 0 h 9414165"/>
                  <a:gd name="connsiteX1" fmla="*/ 9414166 w 9414166"/>
                  <a:gd name="connsiteY1" fmla="*/ 4707082 h 9414165"/>
                  <a:gd name="connsiteX2" fmla="*/ 4707084 w 9414166"/>
                  <a:gd name="connsiteY2" fmla="*/ 9414165 h 9414165"/>
                  <a:gd name="connsiteX3" fmla="*/ 0 w 9414166"/>
                  <a:gd name="connsiteY3" fmla="*/ 4707082 h 9414165"/>
                </a:gdLst>
                <a:ahLst/>
                <a:cxnLst>
                  <a:cxn ang="0">
                    <a:pos x="connsiteX0" y="connsiteY0"/>
                  </a:cxn>
                  <a:cxn ang="0">
                    <a:pos x="connsiteX1" y="connsiteY1"/>
                  </a:cxn>
                  <a:cxn ang="0">
                    <a:pos x="connsiteX2" y="connsiteY2"/>
                  </a:cxn>
                  <a:cxn ang="0">
                    <a:pos x="connsiteX3" y="connsiteY3"/>
                  </a:cxn>
                </a:cxnLst>
                <a:rect l="l" t="t" r="r" b="b"/>
                <a:pathLst>
                  <a:path w="9414166" h="9414165">
                    <a:moveTo>
                      <a:pt x="4707084" y="0"/>
                    </a:moveTo>
                    <a:lnTo>
                      <a:pt x="9414166" y="4707082"/>
                    </a:lnTo>
                    <a:lnTo>
                      <a:pt x="4707084" y="9414165"/>
                    </a:lnTo>
                    <a:lnTo>
                      <a:pt x="0" y="4707082"/>
                    </a:lnTo>
                    <a:close/>
                  </a:path>
                </a:pathLst>
              </a:custGeom>
            </p:spPr>
          </p:pic>
        </p:grpSp>
        <p:sp>
          <p:nvSpPr>
            <p:cNvPr id="4" name="矩形 3"/>
            <p:cNvSpPr/>
            <p:nvPr/>
          </p:nvSpPr>
          <p:spPr bwMode="auto">
            <a:xfrm rot="2700000">
              <a:off x="-2437607" y="-255343"/>
              <a:ext cx="7368684" cy="7368684"/>
            </a:xfrm>
            <a:prstGeom prst="rect">
              <a:avLst/>
            </a:prstGeom>
            <a:solidFill>
              <a:schemeClr val="tx1">
                <a:alpha val="44000"/>
              </a:schemeClr>
            </a:solidFill>
            <a:ln>
              <a:noFill/>
            </a:ln>
          </p:spPr>
          <p:txBody>
            <a:bodyPr vert="horz" wrap="square" lIns="91440" tIns="45720" rIns="91440" bIns="45720" numCol="1" rtlCol="0" anchor="t" anchorCtr="0" compatLnSpc="1"/>
            <a:lstStyle/>
            <a:p>
              <a:pPr algn="ctr"/>
              <a:endParaRPr lang="zh-CN" altLang="en-US" dirty="0">
                <a:cs typeface="+mn-ea"/>
                <a:sym typeface="+mn-lt"/>
              </a:endParaRPr>
            </a:p>
          </p:txBody>
        </p:sp>
      </p:grpSp>
      <p:graphicFrame>
        <p:nvGraphicFramePr>
          <p:cNvPr id="7" name="表格 6"/>
          <p:cNvGraphicFramePr/>
          <p:nvPr/>
        </p:nvGraphicFramePr>
        <p:xfrm>
          <a:off x="6697980" y="667385"/>
          <a:ext cx="5387340" cy="5873877"/>
        </p:xfrm>
        <a:graphic>
          <a:graphicData uri="http://schemas.openxmlformats.org/drawingml/2006/table">
            <a:tbl>
              <a:tblPr firstRow="1" bandRow="1">
                <a:tableStyleId>{5C22544A-7EE6-4342-B048-85BDC9FD1C3A}</a:tableStyleId>
              </a:tblPr>
              <a:tblGrid>
                <a:gridCol w="1849755">
                  <a:extLst>
                    <a:ext uri="{9D8B030D-6E8A-4147-A177-3AD203B41FA5}">
                      <a16:colId xmlns:a16="http://schemas.microsoft.com/office/drawing/2014/main" val="20000"/>
                    </a:ext>
                  </a:extLst>
                </a:gridCol>
                <a:gridCol w="3537585">
                  <a:extLst>
                    <a:ext uri="{9D8B030D-6E8A-4147-A177-3AD203B41FA5}">
                      <a16:colId xmlns:a16="http://schemas.microsoft.com/office/drawing/2014/main" val="20001"/>
                    </a:ext>
                  </a:extLst>
                </a:gridCol>
              </a:tblGrid>
              <a:tr h="441325">
                <a:tc>
                  <a:txBody>
                    <a:bodyPr/>
                    <a:lstStyle/>
                    <a:p>
                      <a:pPr algn="ctr">
                        <a:buNone/>
                      </a:pPr>
                      <a:r>
                        <a:rPr lang="zh-CN" altLang="en-US" sz="2000">
                          <a:latin typeface="微软雅黑" panose="020B0503020204020204" charset="-122"/>
                          <a:ea typeface="微软雅黑" panose="020B0503020204020204" charset="-122"/>
                        </a:rPr>
                        <a:t>文件管理方法</a:t>
                      </a:r>
                    </a:p>
                  </a:txBody>
                  <a:tcPr/>
                </a:tc>
                <a:tc>
                  <a:txBody>
                    <a:bodyPr/>
                    <a:lstStyle/>
                    <a:p>
                      <a:pPr algn="ctr">
                        <a:buNone/>
                      </a:pPr>
                      <a:r>
                        <a:rPr lang="en-US" altLang="zh-CN" sz="2000" dirty="0">
                          <a:latin typeface="微软雅黑" panose="020B0503020204020204" charset="-122"/>
                          <a:ea typeface="微软雅黑" panose="020B0503020204020204" charset="-122"/>
                          <a:cs typeface="微软雅黑" panose="020B0503020204020204" charset="-122"/>
                        </a:rPr>
                        <a:t>OS</a:t>
                      </a:r>
                      <a:r>
                        <a:rPr lang="zh-CN" altLang="en-US" sz="2000" dirty="0">
                          <a:latin typeface="微软雅黑" panose="020B0503020204020204" charset="-122"/>
                          <a:ea typeface="微软雅黑" panose="020B0503020204020204" charset="-122"/>
                          <a:cs typeface="微软雅黑" panose="020B0503020204020204" charset="-122"/>
                        </a:rPr>
                        <a:t>库</a:t>
                      </a:r>
                    </a:p>
                  </a:txBody>
                  <a:tcPr/>
                </a:tc>
                <a:extLst>
                  <a:ext uri="{0D108BD9-81ED-4DB2-BD59-A6C34878D82A}">
                    <a16:rowId xmlns:a16="http://schemas.microsoft.com/office/drawing/2014/main" val="10000"/>
                  </a:ext>
                </a:extLst>
              </a:tr>
              <a:tr h="810260">
                <a:tc>
                  <a:txBody>
                    <a:bodyPr/>
                    <a:lstStyle/>
                    <a:p>
                      <a:pPr algn="ctr">
                        <a:buNone/>
                      </a:pPr>
                      <a:r>
                        <a:rPr lang="zh-CN" altLang="en-US" sz="2000" b="1">
                          <a:latin typeface="微软雅黑" panose="020B0503020204020204" charset="-122"/>
                          <a:ea typeface="微软雅黑" panose="020B0503020204020204" charset="-122"/>
                        </a:rPr>
                        <a:t>主要实现功能</a:t>
                      </a:r>
                    </a:p>
                  </a:txBody>
                  <a:tcPr/>
                </a:tc>
                <a:tc>
                  <a:txBody>
                    <a:bodyPr/>
                    <a:lstStyle/>
                    <a:p>
                      <a:pPr>
                        <a:buNone/>
                      </a:pPr>
                      <a:r>
                        <a:rPr lang="zh-CN" altLang="en-US" sz="2000" dirty="0">
                          <a:latin typeface="微软雅黑" panose="020B0503020204020204" charset="-122"/>
                          <a:ea typeface="微软雅黑" panose="020B0503020204020204" charset="-122"/>
                        </a:rPr>
                        <a:t>删除空文件</a:t>
                      </a:r>
                    </a:p>
                    <a:p>
                      <a:pPr>
                        <a:buNone/>
                      </a:pPr>
                      <a:r>
                        <a:rPr lang="zh-CN" altLang="en-US" sz="2000" dirty="0">
                          <a:latin typeface="微软雅黑" panose="020B0503020204020204" charset="-122"/>
                          <a:ea typeface="微软雅黑" panose="020B0503020204020204" charset="-122"/>
                        </a:rPr>
                        <a:t>判断文件是否存在，若不存在则新建</a:t>
                      </a:r>
                    </a:p>
                  </a:txBody>
                  <a:tcPr/>
                </a:tc>
                <a:extLst>
                  <a:ext uri="{0D108BD9-81ED-4DB2-BD59-A6C34878D82A}">
                    <a16:rowId xmlns:a16="http://schemas.microsoft.com/office/drawing/2014/main" val="10001"/>
                  </a:ext>
                </a:extLst>
              </a:tr>
              <a:tr h="810260">
                <a:tc>
                  <a:txBody>
                    <a:bodyPr/>
                    <a:lstStyle/>
                    <a:p>
                      <a:pPr algn="ctr">
                        <a:buNone/>
                      </a:pPr>
                      <a:r>
                        <a:rPr lang="zh-CN" altLang="en-US" sz="2000" b="1">
                          <a:latin typeface="微软雅黑" panose="020B0503020204020204" charset="-122"/>
                          <a:ea typeface="微软雅黑" panose="020B0503020204020204" charset="-122"/>
                          <a:sym typeface="+mn-ea"/>
                        </a:rPr>
                        <a:t>涉及方法</a:t>
                      </a:r>
                    </a:p>
                  </a:txBody>
                  <a:tcPr/>
                </a:tc>
                <a:tc>
                  <a:txBody>
                    <a:bodyPr/>
                    <a:lstStyle/>
                    <a:p>
                      <a:pPr>
                        <a:lnSpc>
                          <a:spcPct val="110000"/>
                        </a:lnSpc>
                        <a:buNone/>
                      </a:pPr>
                      <a:r>
                        <a:rPr lang="zh-CN" altLang="en-US" sz="2000" b="1" dirty="0">
                          <a:latin typeface="微软雅黑" panose="020B0503020204020204" charset="-122"/>
                          <a:ea typeface="微软雅黑" panose="020B0503020204020204" charset="-122"/>
                          <a:cs typeface="微软雅黑" panose="020B0503020204020204" charset="-122"/>
                        </a:rPr>
                        <a:t>os.listdir()</a:t>
                      </a:r>
                      <a:r>
                        <a:rPr lang="zh-CN" altLang="en-US" sz="2000" dirty="0">
                          <a:latin typeface="微软雅黑" panose="020B0503020204020204" charset="-122"/>
                          <a:ea typeface="微软雅黑" panose="020B0503020204020204" charset="-122"/>
                          <a:cs typeface="微软雅黑" panose="020B0503020204020204" charset="-122"/>
                        </a:rPr>
                        <a:t>  </a:t>
                      </a:r>
                    </a:p>
                    <a:p>
                      <a:pPr>
                        <a:lnSpc>
                          <a:spcPct val="110000"/>
                        </a:lnSpc>
                        <a:buNone/>
                      </a:pPr>
                      <a:r>
                        <a:rPr lang="zh-CN" altLang="en-US" sz="2000" dirty="0">
                          <a:latin typeface="微软雅黑" panose="020B0503020204020204" charset="-122"/>
                          <a:ea typeface="微软雅黑" panose="020B0503020204020204" charset="-122"/>
                          <a:cs typeface="微软雅黑" panose="020B0503020204020204" charset="-122"/>
                        </a:rPr>
                        <a:t>#文件夹下的所有文件</a:t>
                      </a:r>
                    </a:p>
                    <a:p>
                      <a:pPr>
                        <a:lnSpc>
                          <a:spcPct val="110000"/>
                        </a:lnSpc>
                        <a:buNone/>
                      </a:pPr>
                      <a:r>
                        <a:rPr lang="zh-CN" altLang="en-US" sz="2000" b="1" dirty="0">
                          <a:latin typeface="微软雅黑" panose="020B0503020204020204" charset="-122"/>
                          <a:ea typeface="微软雅黑" panose="020B0503020204020204" charset="-122"/>
                          <a:cs typeface="微软雅黑" panose="020B0503020204020204" charset="-122"/>
                        </a:rPr>
                        <a:t>os.path.getsize()  </a:t>
                      </a:r>
                      <a:endParaRPr lang="zh-CN" altLang="en-US" sz="2000" dirty="0">
                        <a:latin typeface="微软雅黑" panose="020B0503020204020204" charset="-122"/>
                        <a:ea typeface="微软雅黑" panose="020B0503020204020204" charset="-122"/>
                        <a:cs typeface="微软雅黑" panose="020B0503020204020204" charset="-122"/>
                      </a:endParaRPr>
                    </a:p>
                    <a:p>
                      <a:pPr>
                        <a:lnSpc>
                          <a:spcPct val="110000"/>
                        </a:lnSpc>
                        <a:buNone/>
                      </a:pPr>
                      <a:r>
                        <a:rPr lang="zh-CN" altLang="en-US" sz="2000" dirty="0">
                          <a:latin typeface="微软雅黑" panose="020B0503020204020204" charset="-122"/>
                          <a:ea typeface="微软雅黑" panose="020B0503020204020204" charset="-122"/>
                          <a:cs typeface="微软雅黑" panose="020B0503020204020204" charset="-122"/>
                        </a:rPr>
                        <a:t>#判断文件大小</a:t>
                      </a:r>
                    </a:p>
                    <a:p>
                      <a:pPr>
                        <a:lnSpc>
                          <a:spcPct val="110000"/>
                        </a:lnSpc>
                        <a:buNone/>
                      </a:pPr>
                      <a:r>
                        <a:rPr lang="zh-CN" altLang="en-US" sz="2000" b="1" dirty="0">
                          <a:latin typeface="微软雅黑" panose="020B0503020204020204" charset="-122"/>
                          <a:ea typeface="微软雅黑" panose="020B0503020204020204" charset="-122"/>
                          <a:cs typeface="微软雅黑" panose="020B0503020204020204" charset="-122"/>
                        </a:rPr>
                        <a:t>os.path.join (parameter1，parameter2)</a:t>
                      </a:r>
                      <a:r>
                        <a:rPr lang="zh-CN" altLang="en-US" sz="2000" dirty="0">
                          <a:latin typeface="微软雅黑" panose="020B0503020204020204" charset="-122"/>
                          <a:ea typeface="微软雅黑" panose="020B0503020204020204" charset="-122"/>
                          <a:cs typeface="微软雅黑" panose="020B0503020204020204" charset="-122"/>
                        </a:rPr>
                        <a:t>  </a:t>
                      </a:r>
                    </a:p>
                    <a:p>
                      <a:pPr>
                        <a:lnSpc>
                          <a:spcPct val="110000"/>
                        </a:lnSpc>
                        <a:buNone/>
                      </a:pPr>
                      <a:r>
                        <a:rPr lang="en-US" altLang="zh-CN" sz="2000" dirty="0">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拼接文件路径</a:t>
                      </a:r>
                    </a:p>
                    <a:p>
                      <a:pPr>
                        <a:lnSpc>
                          <a:spcPct val="110000"/>
                        </a:lnSpc>
                        <a:buNone/>
                      </a:pPr>
                      <a:r>
                        <a:rPr lang="zh-CN" altLang="en-US" sz="2000" b="1" dirty="0">
                          <a:latin typeface="微软雅黑" panose="020B0503020204020204" charset="-122"/>
                          <a:ea typeface="微软雅黑" panose="020B0503020204020204" charset="-122"/>
                          <a:cs typeface="微软雅黑" panose="020B0503020204020204" charset="-122"/>
                        </a:rPr>
                        <a:t>os.path.exist()</a:t>
                      </a:r>
                      <a:r>
                        <a:rPr lang="zh-CN" altLang="en-US" sz="2000" dirty="0">
                          <a:latin typeface="微软雅黑" panose="020B0503020204020204" charset="-122"/>
                          <a:ea typeface="微软雅黑" panose="020B0503020204020204" charset="-122"/>
                          <a:cs typeface="微软雅黑" panose="020B0503020204020204" charset="-122"/>
                        </a:rPr>
                        <a:t>  </a:t>
                      </a:r>
                    </a:p>
                    <a:p>
                      <a:pPr>
                        <a:lnSpc>
                          <a:spcPct val="110000"/>
                        </a:lnSpc>
                        <a:buNone/>
                      </a:pPr>
                      <a:r>
                        <a:rPr lang="zh-CN" altLang="en-US" sz="2000" dirty="0">
                          <a:latin typeface="微软雅黑" panose="020B0503020204020204" charset="-122"/>
                          <a:ea typeface="微软雅黑" panose="020B0503020204020204" charset="-122"/>
                          <a:cs typeface="微软雅黑" panose="020B0503020204020204" charset="-122"/>
                        </a:rPr>
                        <a:t>#判断文件是否存在</a:t>
                      </a:r>
                    </a:p>
                    <a:p>
                      <a:pPr>
                        <a:lnSpc>
                          <a:spcPct val="110000"/>
                        </a:lnSpc>
                        <a:buNone/>
                      </a:pPr>
                      <a:r>
                        <a:rPr lang="zh-CN" altLang="en-US" sz="2000" b="1" dirty="0">
                          <a:latin typeface="微软雅黑" panose="020B0503020204020204" charset="-122"/>
                          <a:ea typeface="微软雅黑" panose="020B0503020204020204" charset="-122"/>
                          <a:cs typeface="微软雅黑" panose="020B0503020204020204" charset="-122"/>
                        </a:rPr>
                        <a:t>os.mkdir   </a:t>
                      </a:r>
                      <a:endParaRPr lang="zh-CN" altLang="en-US" sz="2000" dirty="0">
                        <a:latin typeface="微软雅黑" panose="020B0503020204020204" charset="-122"/>
                        <a:ea typeface="微软雅黑" panose="020B0503020204020204" charset="-122"/>
                        <a:cs typeface="微软雅黑" panose="020B0503020204020204" charset="-122"/>
                      </a:endParaRPr>
                    </a:p>
                    <a:p>
                      <a:pPr>
                        <a:lnSpc>
                          <a:spcPct val="110000"/>
                        </a:lnSpc>
                        <a:buNone/>
                      </a:pPr>
                      <a:r>
                        <a:rPr lang="zh-CN" altLang="en-US" sz="2000" dirty="0">
                          <a:latin typeface="微软雅黑" panose="020B0503020204020204" charset="-122"/>
                          <a:ea typeface="微软雅黑" panose="020B0503020204020204" charset="-122"/>
                          <a:cs typeface="微软雅黑" panose="020B0503020204020204" charset="-122"/>
                        </a:rPr>
                        <a:t>#新建文件夹</a:t>
                      </a:r>
                    </a:p>
                    <a:p>
                      <a:pPr>
                        <a:lnSpc>
                          <a:spcPct val="110000"/>
                        </a:lnSpc>
                        <a:buNone/>
                      </a:pPr>
                      <a:r>
                        <a:rPr lang="zh-CN" altLang="en-US" sz="2000" b="1" dirty="0">
                          <a:latin typeface="微软雅黑" panose="020B0503020204020204" charset="-122"/>
                          <a:ea typeface="微软雅黑" panose="020B0503020204020204" charset="-122"/>
                          <a:cs typeface="微软雅黑" panose="020B0503020204020204" charset="-122"/>
                        </a:rPr>
                        <a:t>os.remove()  </a:t>
                      </a:r>
                    </a:p>
                    <a:p>
                      <a:pPr>
                        <a:lnSpc>
                          <a:spcPct val="110000"/>
                        </a:lnSpc>
                        <a:buNone/>
                      </a:pPr>
                      <a:r>
                        <a:rPr lang="zh-CN" altLang="en-US" sz="2000" dirty="0">
                          <a:latin typeface="微软雅黑" panose="020B0503020204020204" charset="-122"/>
                          <a:ea typeface="微软雅黑" panose="020B0503020204020204" charset="-122"/>
                          <a:cs typeface="微软雅黑" panose="020B0503020204020204" charset="-122"/>
                        </a:rPr>
                        <a:t>#删除文件</a:t>
                      </a:r>
                    </a:p>
                  </a:txBody>
                  <a:tcPr/>
                </a:tc>
                <a:extLst>
                  <a:ext uri="{0D108BD9-81ED-4DB2-BD59-A6C34878D82A}">
                    <a16:rowId xmlns:a16="http://schemas.microsoft.com/office/drawing/2014/main" val="10002"/>
                  </a:ext>
                </a:extLst>
              </a:tr>
            </a:tbl>
          </a:graphicData>
        </a:graphic>
      </p:graphicFrame>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100" fill="hold"/>
                                        <p:tgtEl>
                                          <p:spTgt spid="2"/>
                                        </p:tgtEl>
                                        <p:attrNameLst>
                                          <p:attrName>ppt_x</p:attrName>
                                        </p:attrNameLst>
                                      </p:cBhvr>
                                      <p:tavLst>
                                        <p:tav tm="0">
                                          <p:val>
                                            <p:strVal val="0-#ppt_w/2"/>
                                          </p:val>
                                        </p:tav>
                                        <p:tav tm="100000">
                                          <p:val>
                                            <p:strVal val="#ppt_x"/>
                                          </p:val>
                                        </p:tav>
                                      </p:tavLst>
                                    </p:anim>
                                    <p:anim calcmode="lin" valueType="num">
                                      <p:cBhvr additive="base">
                                        <p:cTn id="8" dur="11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181" name="矩形 180"/>
          <p:cNvSpPr/>
          <p:nvPr/>
        </p:nvSpPr>
        <p:spPr>
          <a:xfrm>
            <a:off x="0" y="-16467"/>
            <a:ext cx="12192000" cy="6858000"/>
          </a:xfrm>
          <a:prstGeom prst="rect">
            <a:avLst/>
          </a:prstGeom>
          <a:gradFill flip="none" rotWithShape="1">
            <a:gsLst>
              <a:gs pos="33000">
                <a:srgbClr val="202328">
                  <a:alpha val="0"/>
                </a:srgbClr>
              </a:gs>
              <a:gs pos="83000">
                <a:srgbClr val="202328"/>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96" name="组合 195"/>
          <p:cNvGrpSpPr/>
          <p:nvPr/>
        </p:nvGrpSpPr>
        <p:grpSpPr>
          <a:xfrm>
            <a:off x="3472305" y="706612"/>
            <a:ext cx="5452852" cy="5452852"/>
            <a:chOff x="2123172" y="3429000"/>
            <a:chExt cx="7945656" cy="7945656"/>
          </a:xfrm>
        </p:grpSpPr>
        <p:pic>
          <p:nvPicPr>
            <p:cNvPr id="197" name="图片 196"/>
            <p:cNvPicPr>
              <a:picLocks noChangeAspect="1"/>
            </p:cNvPicPr>
            <p:nvPr/>
          </p:nvPicPr>
          <p:blipFill>
            <a:blip r:embed="rId4"/>
            <a:stretch>
              <a:fillRect/>
            </a:stretch>
          </p:blipFill>
          <p:spPr>
            <a:xfrm>
              <a:off x="2529114" y="3839027"/>
              <a:ext cx="7398669" cy="7070568"/>
            </a:xfrm>
            <a:prstGeom prst="rect">
              <a:avLst/>
            </a:prstGeom>
          </p:spPr>
        </p:pic>
        <p:sp>
          <p:nvSpPr>
            <p:cNvPr id="198" name="椭圆 197"/>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7" name="组合 36"/>
          <p:cNvGrpSpPr/>
          <p:nvPr/>
        </p:nvGrpSpPr>
        <p:grpSpPr>
          <a:xfrm>
            <a:off x="4329244" y="1716552"/>
            <a:ext cx="3556697" cy="3523457"/>
            <a:chOff x="2941638" y="2147888"/>
            <a:chExt cx="1358900" cy="1346200"/>
          </a:xfrm>
        </p:grpSpPr>
        <p:sp>
          <p:nvSpPr>
            <p:cNvPr id="7" name="Freeform 6"/>
            <p:cNvSpPr/>
            <p:nvPr/>
          </p:nvSpPr>
          <p:spPr bwMode="auto">
            <a:xfrm>
              <a:off x="2941638" y="2147888"/>
              <a:ext cx="1358900" cy="1346200"/>
            </a:xfrm>
            <a:custGeom>
              <a:avLst/>
              <a:gdLst>
                <a:gd name="T0" fmla="*/ 87 w 96"/>
                <a:gd name="T1" fmla="*/ 64 h 95"/>
                <a:gd name="T2" fmla="*/ 33 w 96"/>
                <a:gd name="T3" fmla="*/ 86 h 95"/>
                <a:gd name="T4" fmla="*/ 9 w 96"/>
                <a:gd name="T5" fmla="*/ 31 h 95"/>
                <a:gd name="T6" fmla="*/ 65 w 96"/>
                <a:gd name="T7" fmla="*/ 9 h 95"/>
                <a:gd name="T8" fmla="*/ 87 w 96"/>
                <a:gd name="T9" fmla="*/ 64 h 95"/>
              </a:gdLst>
              <a:ahLst/>
              <a:cxnLst>
                <a:cxn ang="0">
                  <a:pos x="T0" y="T1"/>
                </a:cxn>
                <a:cxn ang="0">
                  <a:pos x="T2" y="T3"/>
                </a:cxn>
                <a:cxn ang="0">
                  <a:pos x="T4" y="T5"/>
                </a:cxn>
                <a:cxn ang="0">
                  <a:pos x="T6" y="T7"/>
                </a:cxn>
                <a:cxn ang="0">
                  <a:pos x="T8" y="T9"/>
                </a:cxn>
              </a:cxnLst>
              <a:rect l="0" t="0" r="r" b="b"/>
              <a:pathLst>
                <a:path w="96" h="95">
                  <a:moveTo>
                    <a:pt x="87" y="64"/>
                  </a:moveTo>
                  <a:cubicBezTo>
                    <a:pt x="78" y="85"/>
                    <a:pt x="53" y="95"/>
                    <a:pt x="33" y="86"/>
                  </a:cubicBezTo>
                  <a:cubicBezTo>
                    <a:pt x="12" y="77"/>
                    <a:pt x="0" y="52"/>
                    <a:pt x="9" y="31"/>
                  </a:cubicBezTo>
                  <a:cubicBezTo>
                    <a:pt x="22" y="2"/>
                    <a:pt x="44" y="0"/>
                    <a:pt x="65" y="9"/>
                  </a:cubicBezTo>
                  <a:cubicBezTo>
                    <a:pt x="86" y="18"/>
                    <a:pt x="96" y="43"/>
                    <a:pt x="87" y="64"/>
                  </a:cubicBezTo>
                </a:path>
              </a:pathLst>
            </a:custGeom>
            <a:solidFill>
              <a:srgbClr val="BFDB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 name="Freeform 7"/>
            <p:cNvSpPr/>
            <p:nvPr/>
          </p:nvSpPr>
          <p:spPr bwMode="auto">
            <a:xfrm>
              <a:off x="3776663" y="2387601"/>
              <a:ext cx="227013" cy="212725"/>
            </a:xfrm>
            <a:custGeom>
              <a:avLst/>
              <a:gdLst>
                <a:gd name="T0" fmla="*/ 15 w 16"/>
                <a:gd name="T1" fmla="*/ 12 h 15"/>
                <a:gd name="T2" fmla="*/ 6 w 16"/>
                <a:gd name="T3" fmla="*/ 12 h 15"/>
                <a:gd name="T4" fmla="*/ 2 w 16"/>
                <a:gd name="T5" fmla="*/ 3 h 15"/>
                <a:gd name="T6" fmla="*/ 12 w 16"/>
                <a:gd name="T7" fmla="*/ 4 h 15"/>
                <a:gd name="T8" fmla="*/ 15 w 16"/>
                <a:gd name="T9" fmla="*/ 12 h 15"/>
              </a:gdLst>
              <a:ahLst/>
              <a:cxnLst>
                <a:cxn ang="0">
                  <a:pos x="T0" y="T1"/>
                </a:cxn>
                <a:cxn ang="0">
                  <a:pos x="T2" y="T3"/>
                </a:cxn>
                <a:cxn ang="0">
                  <a:pos x="T4" y="T5"/>
                </a:cxn>
                <a:cxn ang="0">
                  <a:pos x="T6" y="T7"/>
                </a:cxn>
                <a:cxn ang="0">
                  <a:pos x="T8" y="T9"/>
                </a:cxn>
              </a:cxnLst>
              <a:rect l="0" t="0" r="r" b="b"/>
              <a:pathLst>
                <a:path w="16" h="15">
                  <a:moveTo>
                    <a:pt x="15" y="12"/>
                  </a:moveTo>
                  <a:cubicBezTo>
                    <a:pt x="13" y="15"/>
                    <a:pt x="10" y="15"/>
                    <a:pt x="6" y="12"/>
                  </a:cubicBezTo>
                  <a:cubicBezTo>
                    <a:pt x="2" y="9"/>
                    <a:pt x="0" y="5"/>
                    <a:pt x="2" y="3"/>
                  </a:cubicBezTo>
                  <a:cubicBezTo>
                    <a:pt x="4" y="0"/>
                    <a:pt x="8" y="1"/>
                    <a:pt x="12" y="4"/>
                  </a:cubicBezTo>
                  <a:cubicBezTo>
                    <a:pt x="16" y="7"/>
                    <a:pt x="16" y="10"/>
                    <a:pt x="15" y="1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 name="Freeform 8"/>
            <p:cNvSpPr/>
            <p:nvPr/>
          </p:nvSpPr>
          <p:spPr bwMode="auto">
            <a:xfrm>
              <a:off x="3281363" y="3082926"/>
              <a:ext cx="169863" cy="128588"/>
            </a:xfrm>
            <a:custGeom>
              <a:avLst/>
              <a:gdLst>
                <a:gd name="T0" fmla="*/ 1 w 12"/>
                <a:gd name="T1" fmla="*/ 3 h 9"/>
                <a:gd name="T2" fmla="*/ 6 w 12"/>
                <a:gd name="T3" fmla="*/ 1 h 9"/>
                <a:gd name="T4" fmla="*/ 11 w 12"/>
                <a:gd name="T5" fmla="*/ 7 h 9"/>
                <a:gd name="T6" fmla="*/ 4 w 12"/>
                <a:gd name="T7" fmla="*/ 8 h 9"/>
                <a:gd name="T8" fmla="*/ 1 w 12"/>
                <a:gd name="T9" fmla="*/ 3 h 9"/>
              </a:gdLst>
              <a:ahLst/>
              <a:cxnLst>
                <a:cxn ang="0">
                  <a:pos x="T0" y="T1"/>
                </a:cxn>
                <a:cxn ang="0">
                  <a:pos x="T2" y="T3"/>
                </a:cxn>
                <a:cxn ang="0">
                  <a:pos x="T4" y="T5"/>
                </a:cxn>
                <a:cxn ang="0">
                  <a:pos x="T6" y="T7"/>
                </a:cxn>
                <a:cxn ang="0">
                  <a:pos x="T8" y="T9"/>
                </a:cxn>
              </a:cxnLst>
              <a:rect l="0" t="0" r="r" b="b"/>
              <a:pathLst>
                <a:path w="12" h="9">
                  <a:moveTo>
                    <a:pt x="1" y="3"/>
                  </a:moveTo>
                  <a:cubicBezTo>
                    <a:pt x="1" y="1"/>
                    <a:pt x="3" y="0"/>
                    <a:pt x="6" y="1"/>
                  </a:cubicBezTo>
                  <a:cubicBezTo>
                    <a:pt x="10" y="2"/>
                    <a:pt x="12" y="5"/>
                    <a:pt x="11" y="7"/>
                  </a:cubicBezTo>
                  <a:cubicBezTo>
                    <a:pt x="10" y="9"/>
                    <a:pt x="7" y="9"/>
                    <a:pt x="4" y="8"/>
                  </a:cubicBezTo>
                  <a:cubicBezTo>
                    <a:pt x="0" y="7"/>
                    <a:pt x="0" y="5"/>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 name="Freeform 9"/>
            <p:cNvSpPr/>
            <p:nvPr/>
          </p:nvSpPr>
          <p:spPr bwMode="auto">
            <a:xfrm>
              <a:off x="3324225" y="2416176"/>
              <a:ext cx="127000" cy="85725"/>
            </a:xfrm>
            <a:custGeom>
              <a:avLst/>
              <a:gdLst>
                <a:gd name="T0" fmla="*/ 1 w 9"/>
                <a:gd name="T1" fmla="*/ 3 h 6"/>
                <a:gd name="T2" fmla="*/ 4 w 9"/>
                <a:gd name="T3" fmla="*/ 1 h 6"/>
                <a:gd name="T4" fmla="*/ 8 w 9"/>
                <a:gd name="T5" fmla="*/ 4 h 6"/>
                <a:gd name="T6" fmla="*/ 4 w 9"/>
                <a:gd name="T7" fmla="*/ 6 h 6"/>
                <a:gd name="T8" fmla="*/ 1 w 9"/>
                <a:gd name="T9" fmla="*/ 3 h 6"/>
              </a:gdLst>
              <a:ahLst/>
              <a:cxnLst>
                <a:cxn ang="0">
                  <a:pos x="T0" y="T1"/>
                </a:cxn>
                <a:cxn ang="0">
                  <a:pos x="T2" y="T3"/>
                </a:cxn>
                <a:cxn ang="0">
                  <a:pos x="T4" y="T5"/>
                </a:cxn>
                <a:cxn ang="0">
                  <a:pos x="T6" y="T7"/>
                </a:cxn>
                <a:cxn ang="0">
                  <a:pos x="T8" y="T9"/>
                </a:cxn>
              </a:cxnLst>
              <a:rect l="0" t="0" r="r" b="b"/>
              <a:pathLst>
                <a:path w="9" h="6">
                  <a:moveTo>
                    <a:pt x="1" y="3"/>
                  </a:moveTo>
                  <a:cubicBezTo>
                    <a:pt x="1" y="1"/>
                    <a:pt x="2" y="0"/>
                    <a:pt x="4" y="1"/>
                  </a:cubicBezTo>
                  <a:cubicBezTo>
                    <a:pt x="7" y="1"/>
                    <a:pt x="9" y="2"/>
                    <a:pt x="8" y="4"/>
                  </a:cubicBezTo>
                  <a:cubicBezTo>
                    <a:pt x="8" y="5"/>
                    <a:pt x="6" y="6"/>
                    <a:pt x="4" y="6"/>
                  </a:cubicBezTo>
                  <a:cubicBezTo>
                    <a:pt x="1" y="5"/>
                    <a:pt x="0" y="4"/>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 name="Freeform 10"/>
            <p:cNvSpPr/>
            <p:nvPr/>
          </p:nvSpPr>
          <p:spPr bwMode="auto">
            <a:xfrm>
              <a:off x="3805238" y="2800351"/>
              <a:ext cx="127000" cy="98425"/>
            </a:xfrm>
            <a:custGeom>
              <a:avLst/>
              <a:gdLst>
                <a:gd name="T0" fmla="*/ 8 w 9"/>
                <a:gd name="T1" fmla="*/ 5 h 7"/>
                <a:gd name="T2" fmla="*/ 4 w 9"/>
                <a:gd name="T3" fmla="*/ 6 h 7"/>
                <a:gd name="T4" fmla="*/ 1 w 9"/>
                <a:gd name="T5" fmla="*/ 2 h 7"/>
                <a:gd name="T6" fmla="*/ 6 w 9"/>
                <a:gd name="T7" fmla="*/ 1 h 7"/>
                <a:gd name="T8" fmla="*/ 8 w 9"/>
                <a:gd name="T9" fmla="*/ 5 h 7"/>
              </a:gdLst>
              <a:ahLst/>
              <a:cxnLst>
                <a:cxn ang="0">
                  <a:pos x="T0" y="T1"/>
                </a:cxn>
                <a:cxn ang="0">
                  <a:pos x="T2" y="T3"/>
                </a:cxn>
                <a:cxn ang="0">
                  <a:pos x="T4" y="T5"/>
                </a:cxn>
                <a:cxn ang="0">
                  <a:pos x="T6" y="T7"/>
                </a:cxn>
                <a:cxn ang="0">
                  <a:pos x="T8" y="T9"/>
                </a:cxn>
              </a:cxnLst>
              <a:rect l="0" t="0" r="r" b="b"/>
              <a:pathLst>
                <a:path w="9" h="7">
                  <a:moveTo>
                    <a:pt x="8" y="5"/>
                  </a:moveTo>
                  <a:cubicBezTo>
                    <a:pt x="7" y="6"/>
                    <a:pt x="6" y="7"/>
                    <a:pt x="4" y="6"/>
                  </a:cubicBezTo>
                  <a:cubicBezTo>
                    <a:pt x="2" y="5"/>
                    <a:pt x="0" y="3"/>
                    <a:pt x="1" y="2"/>
                  </a:cubicBezTo>
                  <a:cubicBezTo>
                    <a:pt x="1" y="1"/>
                    <a:pt x="4" y="0"/>
                    <a:pt x="6" y="1"/>
                  </a:cubicBezTo>
                  <a:cubicBezTo>
                    <a:pt x="8" y="2"/>
                    <a:pt x="9" y="4"/>
                    <a:pt x="8" y="5"/>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2" name="Freeform 11"/>
            <p:cNvSpPr/>
            <p:nvPr/>
          </p:nvSpPr>
          <p:spPr bwMode="auto">
            <a:xfrm>
              <a:off x="3309938" y="2628901"/>
              <a:ext cx="69850" cy="57150"/>
            </a:xfrm>
            <a:custGeom>
              <a:avLst/>
              <a:gdLst>
                <a:gd name="T0" fmla="*/ 2 w 5"/>
                <a:gd name="T1" fmla="*/ 3 h 4"/>
                <a:gd name="T2" fmla="*/ 3 w 5"/>
                <a:gd name="T3" fmla="*/ 1 h 4"/>
                <a:gd name="T4" fmla="*/ 2 w 5"/>
                <a:gd name="T5" fmla="*/ 3 h 4"/>
              </a:gdLst>
              <a:ahLst/>
              <a:cxnLst>
                <a:cxn ang="0">
                  <a:pos x="T0" y="T1"/>
                </a:cxn>
                <a:cxn ang="0">
                  <a:pos x="T2" y="T3"/>
                </a:cxn>
                <a:cxn ang="0">
                  <a:pos x="T4" y="T5"/>
                </a:cxn>
              </a:cxnLst>
              <a:rect l="0" t="0" r="r" b="b"/>
              <a:pathLst>
                <a:path w="5" h="4">
                  <a:moveTo>
                    <a:pt x="2" y="3"/>
                  </a:moveTo>
                  <a:cubicBezTo>
                    <a:pt x="3" y="4"/>
                    <a:pt x="5" y="2"/>
                    <a:pt x="3" y="1"/>
                  </a:cubicBezTo>
                  <a:cubicBezTo>
                    <a:pt x="2" y="0"/>
                    <a:pt x="0" y="2"/>
                    <a:pt x="2"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3" name="Freeform 12"/>
            <p:cNvSpPr/>
            <p:nvPr/>
          </p:nvSpPr>
          <p:spPr bwMode="auto">
            <a:xfrm>
              <a:off x="3536950" y="2303463"/>
              <a:ext cx="41275" cy="42863"/>
            </a:xfrm>
            <a:custGeom>
              <a:avLst/>
              <a:gdLst>
                <a:gd name="T0" fmla="*/ 2 w 3"/>
                <a:gd name="T1" fmla="*/ 2 h 3"/>
                <a:gd name="T2" fmla="*/ 3 w 3"/>
                <a:gd name="T3" fmla="*/ 1 h 3"/>
                <a:gd name="T4" fmla="*/ 1 w 3"/>
                <a:gd name="T5" fmla="*/ 0 h 3"/>
                <a:gd name="T6" fmla="*/ 1 w 3"/>
                <a:gd name="T7" fmla="*/ 0 h 3"/>
                <a:gd name="T8" fmla="*/ 2 w 3"/>
                <a:gd name="T9" fmla="*/ 2 h 3"/>
              </a:gdLst>
              <a:ahLst/>
              <a:cxnLst>
                <a:cxn ang="0">
                  <a:pos x="T0" y="T1"/>
                </a:cxn>
                <a:cxn ang="0">
                  <a:pos x="T2" y="T3"/>
                </a:cxn>
                <a:cxn ang="0">
                  <a:pos x="T4" y="T5"/>
                </a:cxn>
                <a:cxn ang="0">
                  <a:pos x="T6" y="T7"/>
                </a:cxn>
                <a:cxn ang="0">
                  <a:pos x="T8" y="T9"/>
                </a:cxn>
              </a:cxnLst>
              <a:rect l="0" t="0" r="r" b="b"/>
              <a:pathLst>
                <a:path w="3" h="3">
                  <a:moveTo>
                    <a:pt x="2" y="2"/>
                  </a:moveTo>
                  <a:cubicBezTo>
                    <a:pt x="2" y="2"/>
                    <a:pt x="2" y="2"/>
                    <a:pt x="3" y="1"/>
                  </a:cubicBezTo>
                  <a:cubicBezTo>
                    <a:pt x="3" y="0"/>
                    <a:pt x="2" y="0"/>
                    <a:pt x="1" y="0"/>
                  </a:cubicBezTo>
                  <a:cubicBezTo>
                    <a:pt x="1" y="0"/>
                    <a:pt x="1" y="0"/>
                    <a:pt x="1" y="0"/>
                  </a:cubicBezTo>
                  <a:cubicBezTo>
                    <a:pt x="0" y="1"/>
                    <a:pt x="1" y="3"/>
                    <a:pt x="2"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Freeform 13"/>
            <p:cNvSpPr/>
            <p:nvPr/>
          </p:nvSpPr>
          <p:spPr bwMode="auto">
            <a:xfrm>
              <a:off x="4044950" y="2757488"/>
              <a:ext cx="42863" cy="42863"/>
            </a:xfrm>
            <a:custGeom>
              <a:avLst/>
              <a:gdLst>
                <a:gd name="T0" fmla="*/ 1 w 3"/>
                <a:gd name="T1" fmla="*/ 3 h 3"/>
                <a:gd name="T2" fmla="*/ 2 w 3"/>
                <a:gd name="T3" fmla="*/ 1 h 3"/>
                <a:gd name="T4" fmla="*/ 1 w 3"/>
                <a:gd name="T5" fmla="*/ 3 h 3"/>
              </a:gdLst>
              <a:ahLst/>
              <a:cxnLst>
                <a:cxn ang="0">
                  <a:pos x="T0" y="T1"/>
                </a:cxn>
                <a:cxn ang="0">
                  <a:pos x="T2" y="T3"/>
                </a:cxn>
                <a:cxn ang="0">
                  <a:pos x="T4" y="T5"/>
                </a:cxn>
              </a:cxnLst>
              <a:rect l="0" t="0" r="r" b="b"/>
              <a:pathLst>
                <a:path w="3" h="3">
                  <a:moveTo>
                    <a:pt x="1" y="3"/>
                  </a:moveTo>
                  <a:cubicBezTo>
                    <a:pt x="2" y="3"/>
                    <a:pt x="3" y="2"/>
                    <a:pt x="2" y="1"/>
                  </a:cubicBezTo>
                  <a:cubicBezTo>
                    <a:pt x="1" y="0"/>
                    <a:pt x="0" y="2"/>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14"/>
            <p:cNvSpPr/>
            <p:nvPr/>
          </p:nvSpPr>
          <p:spPr bwMode="auto">
            <a:xfrm>
              <a:off x="3621088" y="2600326"/>
              <a:ext cx="14288" cy="28575"/>
            </a:xfrm>
            <a:custGeom>
              <a:avLst/>
              <a:gdLst>
                <a:gd name="T0" fmla="*/ 1 w 1"/>
                <a:gd name="T1" fmla="*/ 1 h 2"/>
                <a:gd name="T2" fmla="*/ 1 w 1"/>
                <a:gd name="T3" fmla="*/ 1 h 2"/>
                <a:gd name="T4" fmla="*/ 1 w 1"/>
                <a:gd name="T5" fmla="*/ 0 h 2"/>
                <a:gd name="T6" fmla="*/ 1 w 1"/>
                <a:gd name="T7" fmla="*/ 0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0"/>
                    <a:pt x="1" y="0"/>
                    <a:pt x="1" y="0"/>
                  </a:cubicBezTo>
                  <a:cubicBezTo>
                    <a:pt x="1" y="0"/>
                    <a:pt x="1" y="0"/>
                    <a:pt x="1" y="0"/>
                  </a:cubicBezTo>
                  <a:cubicBezTo>
                    <a:pt x="1" y="0"/>
                    <a:pt x="0" y="0"/>
                    <a:pt x="0" y="1"/>
                  </a:cubicBezTo>
                  <a:cubicBezTo>
                    <a:pt x="0" y="2"/>
                    <a:pt x="1" y="2"/>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15"/>
            <p:cNvSpPr/>
            <p:nvPr/>
          </p:nvSpPr>
          <p:spPr bwMode="auto">
            <a:xfrm>
              <a:off x="3211513" y="2459038"/>
              <a:ext cx="41275" cy="28575"/>
            </a:xfrm>
            <a:custGeom>
              <a:avLst/>
              <a:gdLst>
                <a:gd name="T0" fmla="*/ 2 w 3"/>
                <a:gd name="T1" fmla="*/ 1 h 2"/>
                <a:gd name="T2" fmla="*/ 2 w 3"/>
                <a:gd name="T3" fmla="*/ 1 h 2"/>
                <a:gd name="T4" fmla="*/ 1 w 3"/>
                <a:gd name="T5" fmla="*/ 1 h 2"/>
                <a:gd name="T6" fmla="*/ 1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2" y="1"/>
                    <a:pt x="2" y="1"/>
                  </a:cubicBezTo>
                  <a:cubicBezTo>
                    <a:pt x="3" y="0"/>
                    <a:pt x="0" y="0"/>
                    <a:pt x="1" y="1"/>
                  </a:cubicBezTo>
                  <a:cubicBezTo>
                    <a:pt x="1" y="2"/>
                    <a:pt x="1" y="2"/>
                    <a:pt x="1" y="2"/>
                  </a:cubicBezTo>
                  <a:cubicBezTo>
                    <a:pt x="1" y="2"/>
                    <a:pt x="2" y="2"/>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16"/>
            <p:cNvSpPr/>
            <p:nvPr/>
          </p:nvSpPr>
          <p:spPr bwMode="auto">
            <a:xfrm>
              <a:off x="3154363" y="2573338"/>
              <a:ext cx="28575" cy="26988"/>
            </a:xfrm>
            <a:custGeom>
              <a:avLst/>
              <a:gdLst>
                <a:gd name="T0" fmla="*/ 2 w 2"/>
                <a:gd name="T1" fmla="*/ 1 h 2"/>
                <a:gd name="T2" fmla="*/ 1 w 2"/>
                <a:gd name="T3" fmla="*/ 1 h 2"/>
                <a:gd name="T4" fmla="*/ 1 w 2"/>
                <a:gd name="T5" fmla="*/ 1 h 2"/>
                <a:gd name="T6" fmla="*/ 2 w 2"/>
                <a:gd name="T7" fmla="*/ 1 h 2"/>
                <a:gd name="T8" fmla="*/ 0 w 2"/>
                <a:gd name="T9" fmla="*/ 0 h 2"/>
                <a:gd name="T10" fmla="*/ 0 w 2"/>
                <a:gd name="T11" fmla="*/ 1 h 2"/>
                <a:gd name="T12" fmla="*/ 0 w 2"/>
                <a:gd name="T13" fmla="*/ 1 h 2"/>
                <a:gd name="T14" fmla="*/ 1 w 2"/>
                <a:gd name="T15" fmla="*/ 2 h 2"/>
                <a:gd name="T16" fmla="*/ 2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1"/>
                  </a:moveTo>
                  <a:cubicBezTo>
                    <a:pt x="1" y="1"/>
                    <a:pt x="1" y="1"/>
                    <a:pt x="1" y="1"/>
                  </a:cubicBezTo>
                  <a:cubicBezTo>
                    <a:pt x="1" y="1"/>
                    <a:pt x="1" y="1"/>
                    <a:pt x="1" y="1"/>
                  </a:cubicBezTo>
                  <a:cubicBezTo>
                    <a:pt x="2" y="1"/>
                    <a:pt x="2" y="1"/>
                    <a:pt x="2" y="1"/>
                  </a:cubicBezTo>
                  <a:cubicBezTo>
                    <a:pt x="2" y="0"/>
                    <a:pt x="1" y="0"/>
                    <a:pt x="0" y="0"/>
                  </a:cubicBezTo>
                  <a:cubicBezTo>
                    <a:pt x="0" y="1"/>
                    <a:pt x="0" y="1"/>
                    <a:pt x="0" y="1"/>
                  </a:cubicBezTo>
                  <a:cubicBezTo>
                    <a:pt x="0" y="1"/>
                    <a:pt x="0" y="1"/>
                    <a:pt x="0" y="1"/>
                  </a:cubicBezTo>
                  <a:cubicBezTo>
                    <a:pt x="1" y="2"/>
                    <a:pt x="1" y="2"/>
                    <a:pt x="1" y="2"/>
                  </a:cubicBezTo>
                  <a:cubicBezTo>
                    <a:pt x="1" y="2"/>
                    <a:pt x="2" y="1"/>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17"/>
            <p:cNvSpPr/>
            <p:nvPr/>
          </p:nvSpPr>
          <p:spPr bwMode="auto">
            <a:xfrm>
              <a:off x="3367088" y="2317751"/>
              <a:ext cx="12700" cy="28575"/>
            </a:xfrm>
            <a:custGeom>
              <a:avLst/>
              <a:gdLst>
                <a:gd name="T0" fmla="*/ 0 w 1"/>
                <a:gd name="T1" fmla="*/ 1 h 2"/>
                <a:gd name="T2" fmla="*/ 1 w 1"/>
                <a:gd name="T3" fmla="*/ 0 h 2"/>
                <a:gd name="T4" fmla="*/ 0 w 1"/>
                <a:gd name="T5" fmla="*/ 1 h 2"/>
              </a:gdLst>
              <a:ahLst/>
              <a:cxnLst>
                <a:cxn ang="0">
                  <a:pos x="T0" y="T1"/>
                </a:cxn>
                <a:cxn ang="0">
                  <a:pos x="T2" y="T3"/>
                </a:cxn>
                <a:cxn ang="0">
                  <a:pos x="T4" y="T5"/>
                </a:cxn>
              </a:cxnLst>
              <a:rect l="0" t="0" r="r" b="b"/>
              <a:pathLst>
                <a:path w="1" h="2">
                  <a:moveTo>
                    <a:pt x="0" y="1"/>
                  </a:moveTo>
                  <a:cubicBezTo>
                    <a:pt x="1" y="2"/>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18"/>
            <p:cNvSpPr/>
            <p:nvPr/>
          </p:nvSpPr>
          <p:spPr bwMode="auto">
            <a:xfrm>
              <a:off x="3678238" y="2303463"/>
              <a:ext cx="14288" cy="14288"/>
            </a:xfrm>
            <a:custGeom>
              <a:avLst/>
              <a:gdLst>
                <a:gd name="T0" fmla="*/ 0 w 1"/>
                <a:gd name="T1" fmla="*/ 0 h 1"/>
                <a:gd name="T2" fmla="*/ 0 w 1"/>
                <a:gd name="T3" fmla="*/ 0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0"/>
                    <a:pt x="1" y="0"/>
                    <a:pt x="1" y="0"/>
                  </a:cubicBezTo>
                  <a:lnTo>
                    <a:pt x="0" y="0"/>
                  </a:ln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19"/>
            <p:cNvSpPr/>
            <p:nvPr/>
          </p:nvSpPr>
          <p:spPr bwMode="auto">
            <a:xfrm>
              <a:off x="3224213" y="2373313"/>
              <a:ext cx="28575" cy="28575"/>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2" y="2"/>
                    <a:pt x="2" y="1"/>
                    <a:pt x="2"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20"/>
            <p:cNvSpPr/>
            <p:nvPr/>
          </p:nvSpPr>
          <p:spPr bwMode="auto">
            <a:xfrm>
              <a:off x="3252788" y="2600326"/>
              <a:ext cx="28575" cy="28575"/>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2"/>
                    <a:pt x="2" y="1"/>
                    <a:pt x="1"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21"/>
            <p:cNvSpPr/>
            <p:nvPr/>
          </p:nvSpPr>
          <p:spPr bwMode="auto">
            <a:xfrm>
              <a:off x="3549650" y="2487613"/>
              <a:ext cx="28575" cy="14288"/>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1" y="1"/>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22"/>
            <p:cNvSpPr/>
            <p:nvPr/>
          </p:nvSpPr>
          <p:spPr bwMode="auto">
            <a:xfrm>
              <a:off x="3111500" y="2913063"/>
              <a:ext cx="42863" cy="42863"/>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Freeform 23"/>
            <p:cNvSpPr/>
            <p:nvPr/>
          </p:nvSpPr>
          <p:spPr bwMode="auto">
            <a:xfrm>
              <a:off x="3182938" y="2998788"/>
              <a:ext cx="14288" cy="1428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Freeform 24"/>
            <p:cNvSpPr/>
            <p:nvPr/>
          </p:nvSpPr>
          <p:spPr bwMode="auto">
            <a:xfrm>
              <a:off x="3182938" y="3111501"/>
              <a:ext cx="41275" cy="42863"/>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3"/>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5"/>
            <p:cNvSpPr/>
            <p:nvPr/>
          </p:nvSpPr>
          <p:spPr bwMode="auto">
            <a:xfrm>
              <a:off x="3295650" y="2998788"/>
              <a:ext cx="14288" cy="14288"/>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1"/>
                    <a:pt x="1" y="1"/>
                    <a:pt x="1" y="1"/>
                  </a:cubicBezTo>
                  <a:cubicBezTo>
                    <a:pt x="1" y="1"/>
                    <a:pt x="1" y="0"/>
                    <a:pt x="1" y="0"/>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6"/>
            <p:cNvSpPr/>
            <p:nvPr/>
          </p:nvSpPr>
          <p:spPr bwMode="auto">
            <a:xfrm>
              <a:off x="3408363" y="3281363"/>
              <a:ext cx="28575" cy="28575"/>
            </a:xfrm>
            <a:custGeom>
              <a:avLst/>
              <a:gdLst>
                <a:gd name="T0" fmla="*/ 1 w 2"/>
                <a:gd name="T1" fmla="*/ 2 h 2"/>
                <a:gd name="T2" fmla="*/ 2 w 2"/>
                <a:gd name="T3" fmla="*/ 0 h 2"/>
                <a:gd name="T4" fmla="*/ 1 w 2"/>
                <a:gd name="T5" fmla="*/ 2 h 2"/>
              </a:gdLst>
              <a:ahLst/>
              <a:cxnLst>
                <a:cxn ang="0">
                  <a:pos x="T0" y="T1"/>
                </a:cxn>
                <a:cxn ang="0">
                  <a:pos x="T2" y="T3"/>
                </a:cxn>
                <a:cxn ang="0">
                  <a:pos x="T4" y="T5"/>
                </a:cxn>
              </a:cxnLst>
              <a:rect l="0" t="0" r="r" b="b"/>
              <a:pathLst>
                <a:path w="2" h="2">
                  <a:moveTo>
                    <a:pt x="1" y="2"/>
                  </a:moveTo>
                  <a:cubicBezTo>
                    <a:pt x="1" y="2"/>
                    <a:pt x="2"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7"/>
            <p:cNvSpPr/>
            <p:nvPr/>
          </p:nvSpPr>
          <p:spPr bwMode="auto">
            <a:xfrm>
              <a:off x="3522663" y="3154363"/>
              <a:ext cx="26988" cy="28575"/>
            </a:xfrm>
            <a:custGeom>
              <a:avLst/>
              <a:gdLst>
                <a:gd name="T0" fmla="*/ 0 w 2"/>
                <a:gd name="T1" fmla="*/ 1 h 2"/>
                <a:gd name="T2" fmla="*/ 0 w 2"/>
                <a:gd name="T3" fmla="*/ 1 h 2"/>
                <a:gd name="T4" fmla="*/ 1 w 2"/>
                <a:gd name="T5" fmla="*/ 2 h 2"/>
                <a:gd name="T6" fmla="*/ 1 w 2"/>
                <a:gd name="T7" fmla="*/ 2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1"/>
                    <a:pt x="0" y="1"/>
                    <a:pt x="0" y="1"/>
                  </a:cubicBezTo>
                  <a:cubicBezTo>
                    <a:pt x="1" y="2"/>
                    <a:pt x="1" y="2"/>
                    <a:pt x="1" y="2"/>
                  </a:cubicBezTo>
                  <a:cubicBezTo>
                    <a:pt x="1" y="2"/>
                    <a:pt x="1" y="2"/>
                    <a:pt x="1" y="2"/>
                  </a:cubicBezTo>
                  <a:cubicBezTo>
                    <a:pt x="2" y="1"/>
                    <a:pt x="0" y="0"/>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28"/>
            <p:cNvSpPr/>
            <p:nvPr/>
          </p:nvSpPr>
          <p:spPr bwMode="auto">
            <a:xfrm>
              <a:off x="4017963" y="2559051"/>
              <a:ext cx="26988" cy="28575"/>
            </a:xfrm>
            <a:custGeom>
              <a:avLst/>
              <a:gdLst>
                <a:gd name="T0" fmla="*/ 1 w 2"/>
                <a:gd name="T1" fmla="*/ 2 h 2"/>
                <a:gd name="T2" fmla="*/ 2 w 2"/>
                <a:gd name="T3" fmla="*/ 1 h 2"/>
                <a:gd name="T4" fmla="*/ 1 w 2"/>
                <a:gd name="T5" fmla="*/ 2 h 2"/>
              </a:gdLst>
              <a:ahLst/>
              <a:cxnLst>
                <a:cxn ang="0">
                  <a:pos x="T0" y="T1"/>
                </a:cxn>
                <a:cxn ang="0">
                  <a:pos x="T2" y="T3"/>
                </a:cxn>
                <a:cxn ang="0">
                  <a:pos x="T4" y="T5"/>
                </a:cxn>
              </a:cxnLst>
              <a:rect l="0" t="0" r="r" b="b"/>
              <a:pathLst>
                <a:path w="2" h="2">
                  <a:moveTo>
                    <a:pt x="1" y="2"/>
                  </a:moveTo>
                  <a:cubicBezTo>
                    <a:pt x="2" y="2"/>
                    <a:pt x="2" y="1"/>
                    <a:pt x="2" y="1"/>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29"/>
            <p:cNvSpPr/>
            <p:nvPr/>
          </p:nvSpPr>
          <p:spPr bwMode="auto">
            <a:xfrm>
              <a:off x="3932238" y="2614613"/>
              <a:ext cx="42863" cy="42863"/>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30"/>
            <p:cNvSpPr/>
            <p:nvPr/>
          </p:nvSpPr>
          <p:spPr bwMode="auto">
            <a:xfrm>
              <a:off x="3875088" y="2913063"/>
              <a:ext cx="28575" cy="28575"/>
            </a:xfrm>
            <a:custGeom>
              <a:avLst/>
              <a:gdLst>
                <a:gd name="T0" fmla="*/ 1 w 2"/>
                <a:gd name="T1" fmla="*/ 2 h 2"/>
                <a:gd name="T2" fmla="*/ 1 w 2"/>
                <a:gd name="T3" fmla="*/ 1 h 2"/>
                <a:gd name="T4" fmla="*/ 0 w 2"/>
                <a:gd name="T5" fmla="*/ 1 h 2"/>
                <a:gd name="T6" fmla="*/ 0 w 2"/>
                <a:gd name="T7" fmla="*/ 2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1"/>
                  </a:cubicBezTo>
                  <a:cubicBezTo>
                    <a:pt x="2" y="1"/>
                    <a:pt x="1" y="0"/>
                    <a:pt x="0" y="1"/>
                  </a:cubicBezTo>
                  <a:cubicBezTo>
                    <a:pt x="0" y="1"/>
                    <a:pt x="0" y="1"/>
                    <a:pt x="0" y="2"/>
                  </a:cubicBezTo>
                  <a:cubicBezTo>
                    <a:pt x="1" y="2"/>
                    <a:pt x="1" y="2"/>
                    <a:pt x="1" y="2"/>
                  </a:cubicBezTo>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31"/>
            <p:cNvSpPr/>
            <p:nvPr/>
          </p:nvSpPr>
          <p:spPr bwMode="auto">
            <a:xfrm>
              <a:off x="3903663" y="3240088"/>
              <a:ext cx="28575" cy="12700"/>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1"/>
                    <a:pt x="2"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32"/>
            <p:cNvSpPr/>
            <p:nvPr/>
          </p:nvSpPr>
          <p:spPr bwMode="auto">
            <a:xfrm>
              <a:off x="3790950" y="3252788"/>
              <a:ext cx="42863" cy="28575"/>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2" y="2"/>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3"/>
            <p:cNvSpPr/>
            <p:nvPr/>
          </p:nvSpPr>
          <p:spPr bwMode="auto">
            <a:xfrm>
              <a:off x="4102100" y="2970213"/>
              <a:ext cx="28575" cy="28575"/>
            </a:xfrm>
            <a:custGeom>
              <a:avLst/>
              <a:gdLst>
                <a:gd name="T0" fmla="*/ 1 w 2"/>
                <a:gd name="T1" fmla="*/ 1 h 2"/>
                <a:gd name="T2" fmla="*/ 1 w 2"/>
                <a:gd name="T3" fmla="*/ 0 h 2"/>
                <a:gd name="T4" fmla="*/ 1 w 2"/>
                <a:gd name="T5" fmla="*/ 1 h 2"/>
              </a:gdLst>
              <a:ahLst/>
              <a:cxnLst>
                <a:cxn ang="0">
                  <a:pos x="T0" y="T1"/>
                </a:cxn>
                <a:cxn ang="0">
                  <a:pos x="T2" y="T3"/>
                </a:cxn>
                <a:cxn ang="0">
                  <a:pos x="T4" y="T5"/>
                </a:cxn>
              </a:cxnLst>
              <a:rect l="0" t="0" r="r" b="b"/>
              <a:pathLst>
                <a:path w="2" h="2">
                  <a:moveTo>
                    <a:pt x="1" y="1"/>
                  </a:moveTo>
                  <a:cubicBezTo>
                    <a:pt x="1" y="2"/>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6"/>
            <p:cNvSpPr>
              <a:spLocks noEditPoints="1"/>
            </p:cNvSpPr>
            <p:nvPr/>
          </p:nvSpPr>
          <p:spPr bwMode="auto">
            <a:xfrm>
              <a:off x="3027363" y="2444751"/>
              <a:ext cx="1187450" cy="795338"/>
            </a:xfrm>
            <a:custGeom>
              <a:avLst/>
              <a:gdLst>
                <a:gd name="T0" fmla="*/ 84 w 84"/>
                <a:gd name="T1" fmla="*/ 30 h 56"/>
                <a:gd name="T2" fmla="*/ 84 w 84"/>
                <a:gd name="T3" fmla="*/ 34 h 56"/>
                <a:gd name="T4" fmla="*/ 84 w 84"/>
                <a:gd name="T5" fmla="*/ 30 h 56"/>
                <a:gd name="T6" fmla="*/ 3 w 84"/>
                <a:gd name="T7" fmla="*/ 12 h 56"/>
                <a:gd name="T8" fmla="*/ 0 w 84"/>
                <a:gd name="T9" fmla="*/ 23 h 56"/>
                <a:gd name="T10" fmla="*/ 40 w 84"/>
                <a:gd name="T11" fmla="*/ 44 h 56"/>
                <a:gd name="T12" fmla="*/ 72 w 84"/>
                <a:gd name="T13" fmla="*/ 56 h 56"/>
                <a:gd name="T14" fmla="*/ 80 w 84"/>
                <a:gd name="T15" fmla="*/ 45 h 56"/>
                <a:gd name="T16" fmla="*/ 45 w 84"/>
                <a:gd name="T17" fmla="*/ 32 h 56"/>
                <a:gd name="T18" fmla="*/ 3 w 84"/>
                <a:gd name="T19" fmla="*/ 12 h 56"/>
                <a:gd name="T20" fmla="*/ 9 w 84"/>
                <a:gd name="T21" fmla="*/ 0 h 56"/>
                <a:gd name="T22" fmla="*/ 7 w 84"/>
                <a:gd name="T23" fmla="*/ 3 h 56"/>
                <a:gd name="T24" fmla="*/ 9 w 8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56">
                  <a:moveTo>
                    <a:pt x="84" y="30"/>
                  </a:moveTo>
                  <a:cubicBezTo>
                    <a:pt x="84" y="34"/>
                    <a:pt x="84" y="34"/>
                    <a:pt x="84" y="34"/>
                  </a:cubicBezTo>
                  <a:cubicBezTo>
                    <a:pt x="84" y="33"/>
                    <a:pt x="84" y="31"/>
                    <a:pt x="84" y="30"/>
                  </a:cubicBezTo>
                  <a:moveTo>
                    <a:pt x="3" y="12"/>
                  </a:moveTo>
                  <a:cubicBezTo>
                    <a:pt x="1" y="16"/>
                    <a:pt x="0" y="19"/>
                    <a:pt x="0" y="23"/>
                  </a:cubicBezTo>
                  <a:cubicBezTo>
                    <a:pt x="11" y="30"/>
                    <a:pt x="24" y="37"/>
                    <a:pt x="40" y="44"/>
                  </a:cubicBezTo>
                  <a:cubicBezTo>
                    <a:pt x="51" y="49"/>
                    <a:pt x="62" y="53"/>
                    <a:pt x="72" y="56"/>
                  </a:cubicBezTo>
                  <a:cubicBezTo>
                    <a:pt x="75" y="53"/>
                    <a:pt x="78" y="49"/>
                    <a:pt x="80" y="45"/>
                  </a:cubicBezTo>
                  <a:cubicBezTo>
                    <a:pt x="70" y="42"/>
                    <a:pt x="58" y="37"/>
                    <a:pt x="45" y="32"/>
                  </a:cubicBezTo>
                  <a:cubicBezTo>
                    <a:pt x="28" y="25"/>
                    <a:pt x="13" y="17"/>
                    <a:pt x="3" y="12"/>
                  </a:cubicBezTo>
                  <a:moveTo>
                    <a:pt x="9" y="0"/>
                  </a:moveTo>
                  <a:cubicBezTo>
                    <a:pt x="8" y="1"/>
                    <a:pt x="7" y="2"/>
                    <a:pt x="7" y="3"/>
                  </a:cubicBezTo>
                  <a:cubicBezTo>
                    <a:pt x="9" y="0"/>
                    <a:pt x="9" y="0"/>
                    <a:pt x="9" y="0"/>
                  </a:cubicBezTo>
                </a:path>
              </a:pathLst>
            </a:custGeom>
            <a:solidFill>
              <a:srgbClr val="DBEBE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49" name="组合 48"/>
          <p:cNvGrpSpPr/>
          <p:nvPr/>
        </p:nvGrpSpPr>
        <p:grpSpPr>
          <a:xfrm>
            <a:off x="10092060" y="4682672"/>
            <a:ext cx="754062" cy="707348"/>
            <a:chOff x="5503863" y="3344863"/>
            <a:chExt cx="179388" cy="168275"/>
          </a:xfrm>
        </p:grpSpPr>
        <p:sp>
          <p:nvSpPr>
            <p:cNvPr id="41" name="Freeform 40"/>
            <p:cNvSpPr/>
            <p:nvPr/>
          </p:nvSpPr>
          <p:spPr bwMode="auto">
            <a:xfrm>
              <a:off x="5503863" y="3344863"/>
              <a:ext cx="179388" cy="168275"/>
            </a:xfrm>
            <a:custGeom>
              <a:avLst/>
              <a:gdLst>
                <a:gd name="T0" fmla="*/ 38 w 39"/>
                <a:gd name="T1" fmla="*/ 11 h 37"/>
                <a:gd name="T2" fmla="*/ 36 w 39"/>
                <a:gd name="T3" fmla="*/ 7 h 37"/>
                <a:gd name="T4" fmla="*/ 26 w 39"/>
                <a:gd name="T5" fmla="*/ 0 h 37"/>
                <a:gd name="T6" fmla="*/ 22 w 39"/>
                <a:gd name="T7" fmla="*/ 0 h 37"/>
                <a:gd name="T8" fmla="*/ 14 w 39"/>
                <a:gd name="T9" fmla="*/ 0 h 37"/>
                <a:gd name="T10" fmla="*/ 8 w 39"/>
                <a:gd name="T11" fmla="*/ 2 h 37"/>
                <a:gd name="T12" fmla="*/ 3 w 39"/>
                <a:gd name="T13" fmla="*/ 5 h 37"/>
                <a:gd name="T14" fmla="*/ 1 w 39"/>
                <a:gd name="T15" fmla="*/ 11 h 37"/>
                <a:gd name="T16" fmla="*/ 1 w 39"/>
                <a:gd name="T17" fmla="*/ 18 h 37"/>
                <a:gd name="T18" fmla="*/ 1 w 39"/>
                <a:gd name="T19" fmla="*/ 24 h 37"/>
                <a:gd name="T20" fmla="*/ 5 w 39"/>
                <a:gd name="T21" fmla="*/ 31 h 37"/>
                <a:gd name="T22" fmla="*/ 18 w 39"/>
                <a:gd name="T23" fmla="*/ 37 h 37"/>
                <a:gd name="T24" fmla="*/ 23 w 39"/>
                <a:gd name="T25" fmla="*/ 37 h 37"/>
                <a:gd name="T26" fmla="*/ 28 w 39"/>
                <a:gd name="T27" fmla="*/ 36 h 37"/>
                <a:gd name="T28" fmla="*/ 32 w 39"/>
                <a:gd name="T29" fmla="*/ 32 h 37"/>
                <a:gd name="T30" fmla="*/ 38 w 39"/>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37">
                  <a:moveTo>
                    <a:pt x="38" y="11"/>
                  </a:moveTo>
                  <a:cubicBezTo>
                    <a:pt x="38" y="10"/>
                    <a:pt x="37" y="8"/>
                    <a:pt x="36" y="7"/>
                  </a:cubicBezTo>
                  <a:cubicBezTo>
                    <a:pt x="31" y="1"/>
                    <a:pt x="27" y="0"/>
                    <a:pt x="26" y="0"/>
                  </a:cubicBezTo>
                  <a:cubicBezTo>
                    <a:pt x="24" y="0"/>
                    <a:pt x="23" y="0"/>
                    <a:pt x="22" y="0"/>
                  </a:cubicBezTo>
                  <a:cubicBezTo>
                    <a:pt x="19" y="0"/>
                    <a:pt x="16" y="0"/>
                    <a:pt x="14" y="0"/>
                  </a:cubicBezTo>
                  <a:cubicBezTo>
                    <a:pt x="12" y="0"/>
                    <a:pt x="10" y="1"/>
                    <a:pt x="8" y="2"/>
                  </a:cubicBezTo>
                  <a:cubicBezTo>
                    <a:pt x="6" y="2"/>
                    <a:pt x="4" y="4"/>
                    <a:pt x="3" y="5"/>
                  </a:cubicBezTo>
                  <a:cubicBezTo>
                    <a:pt x="2" y="7"/>
                    <a:pt x="1" y="9"/>
                    <a:pt x="1" y="11"/>
                  </a:cubicBezTo>
                  <a:cubicBezTo>
                    <a:pt x="0" y="14"/>
                    <a:pt x="1" y="15"/>
                    <a:pt x="1" y="18"/>
                  </a:cubicBezTo>
                  <a:cubicBezTo>
                    <a:pt x="1" y="20"/>
                    <a:pt x="1" y="22"/>
                    <a:pt x="1" y="24"/>
                  </a:cubicBezTo>
                  <a:cubicBezTo>
                    <a:pt x="1" y="26"/>
                    <a:pt x="2" y="30"/>
                    <a:pt x="5" y="31"/>
                  </a:cubicBezTo>
                  <a:cubicBezTo>
                    <a:pt x="8" y="35"/>
                    <a:pt x="13" y="36"/>
                    <a:pt x="18" y="37"/>
                  </a:cubicBezTo>
                  <a:cubicBezTo>
                    <a:pt x="20" y="37"/>
                    <a:pt x="22" y="37"/>
                    <a:pt x="23" y="37"/>
                  </a:cubicBezTo>
                  <a:cubicBezTo>
                    <a:pt x="25" y="37"/>
                    <a:pt x="27" y="37"/>
                    <a:pt x="28" y="36"/>
                  </a:cubicBezTo>
                  <a:cubicBezTo>
                    <a:pt x="30" y="35"/>
                    <a:pt x="31" y="34"/>
                    <a:pt x="32" y="32"/>
                  </a:cubicBezTo>
                  <a:cubicBezTo>
                    <a:pt x="38" y="22"/>
                    <a:pt x="39" y="16"/>
                    <a:pt x="38" y="11"/>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41"/>
            <p:cNvSpPr/>
            <p:nvPr/>
          </p:nvSpPr>
          <p:spPr bwMode="auto">
            <a:xfrm>
              <a:off x="5564188" y="3362325"/>
              <a:ext cx="100013" cy="46038"/>
            </a:xfrm>
            <a:custGeom>
              <a:avLst/>
              <a:gdLst>
                <a:gd name="T0" fmla="*/ 2 w 22"/>
                <a:gd name="T1" fmla="*/ 5 h 10"/>
                <a:gd name="T2" fmla="*/ 14 w 22"/>
                <a:gd name="T3" fmla="*/ 8 h 10"/>
                <a:gd name="T4" fmla="*/ 19 w 22"/>
                <a:gd name="T5" fmla="*/ 9 h 10"/>
                <a:gd name="T6" fmla="*/ 18 w 22"/>
                <a:gd name="T7" fmla="*/ 2 h 10"/>
                <a:gd name="T8" fmla="*/ 2 w 22"/>
                <a:gd name="T9" fmla="*/ 5 h 10"/>
              </a:gdLst>
              <a:ahLst/>
              <a:cxnLst>
                <a:cxn ang="0">
                  <a:pos x="T0" y="T1"/>
                </a:cxn>
                <a:cxn ang="0">
                  <a:pos x="T2" y="T3"/>
                </a:cxn>
                <a:cxn ang="0">
                  <a:pos x="T4" y="T5"/>
                </a:cxn>
                <a:cxn ang="0">
                  <a:pos x="T6" y="T7"/>
                </a:cxn>
                <a:cxn ang="0">
                  <a:pos x="T8" y="T9"/>
                </a:cxn>
              </a:cxnLst>
              <a:rect l="0" t="0" r="r" b="b"/>
              <a:pathLst>
                <a:path w="22" h="10">
                  <a:moveTo>
                    <a:pt x="2" y="5"/>
                  </a:moveTo>
                  <a:cubicBezTo>
                    <a:pt x="4" y="7"/>
                    <a:pt x="10" y="4"/>
                    <a:pt x="14" y="8"/>
                  </a:cubicBezTo>
                  <a:cubicBezTo>
                    <a:pt x="16" y="10"/>
                    <a:pt x="18" y="10"/>
                    <a:pt x="19" y="9"/>
                  </a:cubicBezTo>
                  <a:cubicBezTo>
                    <a:pt x="21" y="7"/>
                    <a:pt x="22" y="4"/>
                    <a:pt x="18" y="2"/>
                  </a:cubicBezTo>
                  <a:cubicBezTo>
                    <a:pt x="15" y="0"/>
                    <a:pt x="0" y="0"/>
                    <a:pt x="2" y="5"/>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2"/>
            <p:cNvSpPr/>
            <p:nvPr/>
          </p:nvSpPr>
          <p:spPr bwMode="auto">
            <a:xfrm>
              <a:off x="5518150" y="3430588"/>
              <a:ext cx="50800" cy="33338"/>
            </a:xfrm>
            <a:custGeom>
              <a:avLst/>
              <a:gdLst>
                <a:gd name="T0" fmla="*/ 1 w 11"/>
                <a:gd name="T1" fmla="*/ 4 h 7"/>
                <a:gd name="T2" fmla="*/ 10 w 11"/>
                <a:gd name="T3" fmla="*/ 4 h 7"/>
                <a:gd name="T4" fmla="*/ 9 w 11"/>
                <a:gd name="T5" fmla="*/ 2 h 7"/>
                <a:gd name="T6" fmla="*/ 6 w 11"/>
                <a:gd name="T7" fmla="*/ 2 h 7"/>
                <a:gd name="T8" fmla="*/ 1 w 11"/>
                <a:gd name="T9" fmla="*/ 1 h 7"/>
                <a:gd name="T10" fmla="*/ 1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1" y="4"/>
                  </a:moveTo>
                  <a:cubicBezTo>
                    <a:pt x="2" y="4"/>
                    <a:pt x="9" y="7"/>
                    <a:pt x="10" y="4"/>
                  </a:cubicBezTo>
                  <a:cubicBezTo>
                    <a:pt x="11" y="4"/>
                    <a:pt x="10" y="3"/>
                    <a:pt x="9" y="2"/>
                  </a:cubicBezTo>
                  <a:cubicBezTo>
                    <a:pt x="8" y="1"/>
                    <a:pt x="7" y="2"/>
                    <a:pt x="6" y="2"/>
                  </a:cubicBezTo>
                  <a:cubicBezTo>
                    <a:pt x="4" y="2"/>
                    <a:pt x="3" y="0"/>
                    <a:pt x="1" y="1"/>
                  </a:cubicBezTo>
                  <a:cubicBezTo>
                    <a:pt x="0" y="2"/>
                    <a:pt x="0" y="3"/>
                    <a:pt x="1"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3"/>
            <p:cNvSpPr/>
            <p:nvPr/>
          </p:nvSpPr>
          <p:spPr bwMode="auto">
            <a:xfrm>
              <a:off x="5586413" y="3467100"/>
              <a:ext cx="36513" cy="19050"/>
            </a:xfrm>
            <a:custGeom>
              <a:avLst/>
              <a:gdLst>
                <a:gd name="T0" fmla="*/ 5 w 8"/>
                <a:gd name="T1" fmla="*/ 4 h 4"/>
                <a:gd name="T2" fmla="*/ 1 w 8"/>
                <a:gd name="T3" fmla="*/ 2 h 4"/>
                <a:gd name="T4" fmla="*/ 5 w 8"/>
                <a:gd name="T5" fmla="*/ 2 h 4"/>
                <a:gd name="T6" fmla="*/ 7 w 8"/>
                <a:gd name="T7" fmla="*/ 3 h 4"/>
                <a:gd name="T8" fmla="*/ 5 w 8"/>
                <a:gd name="T9" fmla="*/ 4 h 4"/>
              </a:gdLst>
              <a:ahLst/>
              <a:cxnLst>
                <a:cxn ang="0">
                  <a:pos x="T0" y="T1"/>
                </a:cxn>
                <a:cxn ang="0">
                  <a:pos x="T2" y="T3"/>
                </a:cxn>
                <a:cxn ang="0">
                  <a:pos x="T4" y="T5"/>
                </a:cxn>
                <a:cxn ang="0">
                  <a:pos x="T6" y="T7"/>
                </a:cxn>
                <a:cxn ang="0">
                  <a:pos x="T8" y="T9"/>
                </a:cxn>
              </a:cxnLst>
              <a:rect l="0" t="0" r="r" b="b"/>
              <a:pathLst>
                <a:path w="8" h="4">
                  <a:moveTo>
                    <a:pt x="5" y="4"/>
                  </a:moveTo>
                  <a:cubicBezTo>
                    <a:pt x="3" y="4"/>
                    <a:pt x="0" y="4"/>
                    <a:pt x="1" y="2"/>
                  </a:cubicBezTo>
                  <a:cubicBezTo>
                    <a:pt x="1" y="0"/>
                    <a:pt x="4" y="2"/>
                    <a:pt x="5" y="2"/>
                  </a:cubicBezTo>
                  <a:cubicBezTo>
                    <a:pt x="6" y="2"/>
                    <a:pt x="8" y="2"/>
                    <a:pt x="7" y="3"/>
                  </a:cubicBezTo>
                  <a:cubicBezTo>
                    <a:pt x="7" y="4"/>
                    <a:pt x="5" y="4"/>
                    <a:pt x="5"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4"/>
            <p:cNvSpPr/>
            <p:nvPr/>
          </p:nvSpPr>
          <p:spPr bwMode="auto">
            <a:xfrm>
              <a:off x="5572125" y="3422650"/>
              <a:ext cx="33338" cy="17463"/>
            </a:xfrm>
            <a:custGeom>
              <a:avLst/>
              <a:gdLst>
                <a:gd name="T0" fmla="*/ 3 w 7"/>
                <a:gd name="T1" fmla="*/ 3 h 4"/>
                <a:gd name="T2" fmla="*/ 7 w 7"/>
                <a:gd name="T3" fmla="*/ 3 h 4"/>
                <a:gd name="T4" fmla="*/ 3 w 7"/>
                <a:gd name="T5" fmla="*/ 1 h 4"/>
                <a:gd name="T6" fmla="*/ 0 w 7"/>
                <a:gd name="T7" fmla="*/ 2 h 4"/>
                <a:gd name="T8" fmla="*/ 3 w 7"/>
                <a:gd name="T9" fmla="*/ 3 h 4"/>
              </a:gdLst>
              <a:ahLst/>
              <a:cxnLst>
                <a:cxn ang="0">
                  <a:pos x="T0" y="T1"/>
                </a:cxn>
                <a:cxn ang="0">
                  <a:pos x="T2" y="T3"/>
                </a:cxn>
                <a:cxn ang="0">
                  <a:pos x="T4" y="T5"/>
                </a:cxn>
                <a:cxn ang="0">
                  <a:pos x="T6" y="T7"/>
                </a:cxn>
                <a:cxn ang="0">
                  <a:pos x="T8" y="T9"/>
                </a:cxn>
              </a:cxnLst>
              <a:rect l="0" t="0" r="r" b="b"/>
              <a:pathLst>
                <a:path w="7" h="4">
                  <a:moveTo>
                    <a:pt x="3" y="3"/>
                  </a:moveTo>
                  <a:cubicBezTo>
                    <a:pt x="4" y="3"/>
                    <a:pt x="7" y="4"/>
                    <a:pt x="7" y="3"/>
                  </a:cubicBezTo>
                  <a:cubicBezTo>
                    <a:pt x="7" y="1"/>
                    <a:pt x="4" y="1"/>
                    <a:pt x="3" y="1"/>
                  </a:cubicBezTo>
                  <a:cubicBezTo>
                    <a:pt x="2" y="1"/>
                    <a:pt x="0" y="0"/>
                    <a:pt x="0" y="2"/>
                  </a:cubicBezTo>
                  <a:cubicBezTo>
                    <a:pt x="1" y="2"/>
                    <a:pt x="2" y="3"/>
                    <a:pt x="3" y="3"/>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5"/>
            <p:cNvSpPr/>
            <p:nvPr/>
          </p:nvSpPr>
          <p:spPr bwMode="auto">
            <a:xfrm>
              <a:off x="5527675" y="3398838"/>
              <a:ext cx="17463" cy="9525"/>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2"/>
                    <a:pt x="3" y="2"/>
                    <a:pt x="2" y="2"/>
                  </a:cubicBezTo>
                  <a:cubicBezTo>
                    <a:pt x="1" y="2"/>
                    <a:pt x="0" y="2"/>
                    <a:pt x="0" y="1"/>
                  </a:cubicBezTo>
                  <a:cubicBezTo>
                    <a:pt x="0" y="1"/>
                    <a:pt x="0" y="0"/>
                    <a:pt x="1" y="0"/>
                  </a:cubicBezTo>
                  <a:cubicBezTo>
                    <a:pt x="2" y="0"/>
                    <a:pt x="4" y="1"/>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46"/>
            <p:cNvSpPr/>
            <p:nvPr/>
          </p:nvSpPr>
          <p:spPr bwMode="auto">
            <a:xfrm>
              <a:off x="5632450" y="3459163"/>
              <a:ext cx="19050" cy="7938"/>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1"/>
                    <a:pt x="3" y="2"/>
                    <a:pt x="2" y="2"/>
                  </a:cubicBezTo>
                  <a:cubicBezTo>
                    <a:pt x="1" y="2"/>
                    <a:pt x="0" y="1"/>
                    <a:pt x="0" y="1"/>
                  </a:cubicBezTo>
                  <a:cubicBezTo>
                    <a:pt x="0" y="0"/>
                    <a:pt x="0" y="0"/>
                    <a:pt x="1" y="0"/>
                  </a:cubicBezTo>
                  <a:cubicBezTo>
                    <a:pt x="2" y="0"/>
                    <a:pt x="4" y="0"/>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7"/>
            <p:cNvSpPr/>
            <p:nvPr/>
          </p:nvSpPr>
          <p:spPr bwMode="auto">
            <a:xfrm>
              <a:off x="5535613" y="3371850"/>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5" name="组合 1124"/>
          <p:cNvGrpSpPr/>
          <p:nvPr/>
        </p:nvGrpSpPr>
        <p:grpSpPr>
          <a:xfrm>
            <a:off x="9686838" y="466515"/>
            <a:ext cx="166688" cy="157163"/>
            <a:chOff x="6359526" y="2093913"/>
            <a:chExt cx="166688" cy="157163"/>
          </a:xfrm>
        </p:grpSpPr>
        <p:sp>
          <p:nvSpPr>
            <p:cNvPr id="53" name="Freeform 52"/>
            <p:cNvSpPr/>
            <p:nvPr/>
          </p:nvSpPr>
          <p:spPr bwMode="auto">
            <a:xfrm>
              <a:off x="6359526" y="2093913"/>
              <a:ext cx="166688" cy="157163"/>
            </a:xfrm>
            <a:custGeom>
              <a:avLst/>
              <a:gdLst>
                <a:gd name="T0" fmla="*/ 38 w 39"/>
                <a:gd name="T1" fmla="*/ 11 h 37"/>
                <a:gd name="T2" fmla="*/ 36 w 39"/>
                <a:gd name="T3" fmla="*/ 7 h 37"/>
                <a:gd name="T4" fmla="*/ 26 w 39"/>
                <a:gd name="T5" fmla="*/ 0 h 37"/>
                <a:gd name="T6" fmla="*/ 22 w 39"/>
                <a:gd name="T7" fmla="*/ 0 h 37"/>
                <a:gd name="T8" fmla="*/ 14 w 39"/>
                <a:gd name="T9" fmla="*/ 0 h 37"/>
                <a:gd name="T10" fmla="*/ 8 w 39"/>
                <a:gd name="T11" fmla="*/ 2 h 37"/>
                <a:gd name="T12" fmla="*/ 3 w 39"/>
                <a:gd name="T13" fmla="*/ 5 h 37"/>
                <a:gd name="T14" fmla="*/ 1 w 39"/>
                <a:gd name="T15" fmla="*/ 11 h 37"/>
                <a:gd name="T16" fmla="*/ 1 w 39"/>
                <a:gd name="T17" fmla="*/ 18 h 37"/>
                <a:gd name="T18" fmla="*/ 1 w 39"/>
                <a:gd name="T19" fmla="*/ 24 h 37"/>
                <a:gd name="T20" fmla="*/ 5 w 39"/>
                <a:gd name="T21" fmla="*/ 31 h 37"/>
                <a:gd name="T22" fmla="*/ 18 w 39"/>
                <a:gd name="T23" fmla="*/ 37 h 37"/>
                <a:gd name="T24" fmla="*/ 23 w 39"/>
                <a:gd name="T25" fmla="*/ 37 h 37"/>
                <a:gd name="T26" fmla="*/ 28 w 39"/>
                <a:gd name="T27" fmla="*/ 36 h 37"/>
                <a:gd name="T28" fmla="*/ 32 w 39"/>
                <a:gd name="T29" fmla="*/ 32 h 37"/>
                <a:gd name="T30" fmla="*/ 38 w 39"/>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37">
                  <a:moveTo>
                    <a:pt x="38" y="11"/>
                  </a:moveTo>
                  <a:cubicBezTo>
                    <a:pt x="38" y="10"/>
                    <a:pt x="37" y="8"/>
                    <a:pt x="36" y="7"/>
                  </a:cubicBezTo>
                  <a:cubicBezTo>
                    <a:pt x="31" y="1"/>
                    <a:pt x="27" y="0"/>
                    <a:pt x="26" y="0"/>
                  </a:cubicBezTo>
                  <a:cubicBezTo>
                    <a:pt x="24" y="0"/>
                    <a:pt x="23" y="0"/>
                    <a:pt x="22" y="0"/>
                  </a:cubicBezTo>
                  <a:cubicBezTo>
                    <a:pt x="19" y="0"/>
                    <a:pt x="16" y="0"/>
                    <a:pt x="14" y="0"/>
                  </a:cubicBezTo>
                  <a:cubicBezTo>
                    <a:pt x="12" y="0"/>
                    <a:pt x="10" y="1"/>
                    <a:pt x="8" y="2"/>
                  </a:cubicBezTo>
                  <a:cubicBezTo>
                    <a:pt x="6" y="2"/>
                    <a:pt x="4" y="4"/>
                    <a:pt x="3" y="5"/>
                  </a:cubicBezTo>
                  <a:cubicBezTo>
                    <a:pt x="2" y="7"/>
                    <a:pt x="1" y="9"/>
                    <a:pt x="1" y="11"/>
                  </a:cubicBezTo>
                  <a:cubicBezTo>
                    <a:pt x="0" y="14"/>
                    <a:pt x="1" y="15"/>
                    <a:pt x="1" y="18"/>
                  </a:cubicBezTo>
                  <a:cubicBezTo>
                    <a:pt x="1" y="20"/>
                    <a:pt x="1" y="22"/>
                    <a:pt x="1" y="24"/>
                  </a:cubicBezTo>
                  <a:cubicBezTo>
                    <a:pt x="1" y="26"/>
                    <a:pt x="2" y="30"/>
                    <a:pt x="5" y="31"/>
                  </a:cubicBezTo>
                  <a:cubicBezTo>
                    <a:pt x="8" y="35"/>
                    <a:pt x="13" y="36"/>
                    <a:pt x="18" y="37"/>
                  </a:cubicBezTo>
                  <a:cubicBezTo>
                    <a:pt x="20" y="37"/>
                    <a:pt x="22" y="37"/>
                    <a:pt x="23" y="37"/>
                  </a:cubicBezTo>
                  <a:cubicBezTo>
                    <a:pt x="25" y="37"/>
                    <a:pt x="27" y="37"/>
                    <a:pt x="28" y="36"/>
                  </a:cubicBezTo>
                  <a:cubicBezTo>
                    <a:pt x="30" y="35"/>
                    <a:pt x="31" y="34"/>
                    <a:pt x="32" y="32"/>
                  </a:cubicBezTo>
                  <a:cubicBezTo>
                    <a:pt x="38" y="22"/>
                    <a:pt x="39" y="16"/>
                    <a:pt x="38" y="11"/>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53"/>
            <p:cNvSpPr/>
            <p:nvPr/>
          </p:nvSpPr>
          <p:spPr bwMode="auto">
            <a:xfrm>
              <a:off x="6415088" y="2111376"/>
              <a:ext cx="93663" cy="42863"/>
            </a:xfrm>
            <a:custGeom>
              <a:avLst/>
              <a:gdLst>
                <a:gd name="T0" fmla="*/ 2 w 22"/>
                <a:gd name="T1" fmla="*/ 5 h 10"/>
                <a:gd name="T2" fmla="*/ 14 w 22"/>
                <a:gd name="T3" fmla="*/ 8 h 10"/>
                <a:gd name="T4" fmla="*/ 19 w 22"/>
                <a:gd name="T5" fmla="*/ 9 h 10"/>
                <a:gd name="T6" fmla="*/ 18 w 22"/>
                <a:gd name="T7" fmla="*/ 2 h 10"/>
                <a:gd name="T8" fmla="*/ 2 w 22"/>
                <a:gd name="T9" fmla="*/ 5 h 10"/>
              </a:gdLst>
              <a:ahLst/>
              <a:cxnLst>
                <a:cxn ang="0">
                  <a:pos x="T0" y="T1"/>
                </a:cxn>
                <a:cxn ang="0">
                  <a:pos x="T2" y="T3"/>
                </a:cxn>
                <a:cxn ang="0">
                  <a:pos x="T4" y="T5"/>
                </a:cxn>
                <a:cxn ang="0">
                  <a:pos x="T6" y="T7"/>
                </a:cxn>
                <a:cxn ang="0">
                  <a:pos x="T8" y="T9"/>
                </a:cxn>
              </a:cxnLst>
              <a:rect l="0" t="0" r="r" b="b"/>
              <a:pathLst>
                <a:path w="22" h="10">
                  <a:moveTo>
                    <a:pt x="2" y="5"/>
                  </a:moveTo>
                  <a:cubicBezTo>
                    <a:pt x="4" y="7"/>
                    <a:pt x="10" y="4"/>
                    <a:pt x="14" y="8"/>
                  </a:cubicBezTo>
                  <a:cubicBezTo>
                    <a:pt x="16" y="10"/>
                    <a:pt x="18" y="10"/>
                    <a:pt x="19" y="9"/>
                  </a:cubicBezTo>
                  <a:cubicBezTo>
                    <a:pt x="21" y="7"/>
                    <a:pt x="22" y="4"/>
                    <a:pt x="18" y="2"/>
                  </a:cubicBezTo>
                  <a:cubicBezTo>
                    <a:pt x="15" y="0"/>
                    <a:pt x="0" y="0"/>
                    <a:pt x="2" y="5"/>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54"/>
            <p:cNvSpPr/>
            <p:nvPr/>
          </p:nvSpPr>
          <p:spPr bwMode="auto">
            <a:xfrm>
              <a:off x="6372226" y="2174876"/>
              <a:ext cx="47625" cy="30163"/>
            </a:xfrm>
            <a:custGeom>
              <a:avLst/>
              <a:gdLst>
                <a:gd name="T0" fmla="*/ 1 w 11"/>
                <a:gd name="T1" fmla="*/ 4 h 7"/>
                <a:gd name="T2" fmla="*/ 10 w 11"/>
                <a:gd name="T3" fmla="*/ 4 h 7"/>
                <a:gd name="T4" fmla="*/ 9 w 11"/>
                <a:gd name="T5" fmla="*/ 2 h 7"/>
                <a:gd name="T6" fmla="*/ 6 w 11"/>
                <a:gd name="T7" fmla="*/ 2 h 7"/>
                <a:gd name="T8" fmla="*/ 1 w 11"/>
                <a:gd name="T9" fmla="*/ 1 h 7"/>
                <a:gd name="T10" fmla="*/ 1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1" y="4"/>
                  </a:moveTo>
                  <a:cubicBezTo>
                    <a:pt x="2" y="4"/>
                    <a:pt x="9" y="7"/>
                    <a:pt x="10" y="4"/>
                  </a:cubicBezTo>
                  <a:cubicBezTo>
                    <a:pt x="11" y="4"/>
                    <a:pt x="10" y="3"/>
                    <a:pt x="9" y="2"/>
                  </a:cubicBezTo>
                  <a:cubicBezTo>
                    <a:pt x="8" y="1"/>
                    <a:pt x="7" y="2"/>
                    <a:pt x="6" y="2"/>
                  </a:cubicBezTo>
                  <a:cubicBezTo>
                    <a:pt x="4" y="2"/>
                    <a:pt x="3" y="0"/>
                    <a:pt x="1" y="1"/>
                  </a:cubicBezTo>
                  <a:cubicBezTo>
                    <a:pt x="0" y="2"/>
                    <a:pt x="0" y="3"/>
                    <a:pt x="1"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55"/>
            <p:cNvSpPr/>
            <p:nvPr/>
          </p:nvSpPr>
          <p:spPr bwMode="auto">
            <a:xfrm>
              <a:off x="6435726" y="2208213"/>
              <a:ext cx="34925" cy="17463"/>
            </a:xfrm>
            <a:custGeom>
              <a:avLst/>
              <a:gdLst>
                <a:gd name="T0" fmla="*/ 5 w 8"/>
                <a:gd name="T1" fmla="*/ 4 h 4"/>
                <a:gd name="T2" fmla="*/ 1 w 8"/>
                <a:gd name="T3" fmla="*/ 2 h 4"/>
                <a:gd name="T4" fmla="*/ 5 w 8"/>
                <a:gd name="T5" fmla="*/ 2 h 4"/>
                <a:gd name="T6" fmla="*/ 7 w 8"/>
                <a:gd name="T7" fmla="*/ 3 h 4"/>
                <a:gd name="T8" fmla="*/ 5 w 8"/>
                <a:gd name="T9" fmla="*/ 4 h 4"/>
              </a:gdLst>
              <a:ahLst/>
              <a:cxnLst>
                <a:cxn ang="0">
                  <a:pos x="T0" y="T1"/>
                </a:cxn>
                <a:cxn ang="0">
                  <a:pos x="T2" y="T3"/>
                </a:cxn>
                <a:cxn ang="0">
                  <a:pos x="T4" y="T5"/>
                </a:cxn>
                <a:cxn ang="0">
                  <a:pos x="T6" y="T7"/>
                </a:cxn>
                <a:cxn ang="0">
                  <a:pos x="T8" y="T9"/>
                </a:cxn>
              </a:cxnLst>
              <a:rect l="0" t="0" r="r" b="b"/>
              <a:pathLst>
                <a:path w="8" h="4">
                  <a:moveTo>
                    <a:pt x="5" y="4"/>
                  </a:moveTo>
                  <a:cubicBezTo>
                    <a:pt x="3" y="4"/>
                    <a:pt x="0" y="4"/>
                    <a:pt x="1" y="2"/>
                  </a:cubicBezTo>
                  <a:cubicBezTo>
                    <a:pt x="1" y="0"/>
                    <a:pt x="4" y="2"/>
                    <a:pt x="5" y="2"/>
                  </a:cubicBezTo>
                  <a:cubicBezTo>
                    <a:pt x="6" y="2"/>
                    <a:pt x="8" y="2"/>
                    <a:pt x="7" y="3"/>
                  </a:cubicBezTo>
                  <a:cubicBezTo>
                    <a:pt x="7" y="4"/>
                    <a:pt x="5" y="4"/>
                    <a:pt x="5"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6"/>
            <p:cNvSpPr/>
            <p:nvPr/>
          </p:nvSpPr>
          <p:spPr bwMode="auto">
            <a:xfrm>
              <a:off x="6423026" y="2166938"/>
              <a:ext cx="30163" cy="15875"/>
            </a:xfrm>
            <a:custGeom>
              <a:avLst/>
              <a:gdLst>
                <a:gd name="T0" fmla="*/ 3 w 7"/>
                <a:gd name="T1" fmla="*/ 3 h 4"/>
                <a:gd name="T2" fmla="*/ 7 w 7"/>
                <a:gd name="T3" fmla="*/ 3 h 4"/>
                <a:gd name="T4" fmla="*/ 3 w 7"/>
                <a:gd name="T5" fmla="*/ 1 h 4"/>
                <a:gd name="T6" fmla="*/ 0 w 7"/>
                <a:gd name="T7" fmla="*/ 2 h 4"/>
                <a:gd name="T8" fmla="*/ 3 w 7"/>
                <a:gd name="T9" fmla="*/ 3 h 4"/>
              </a:gdLst>
              <a:ahLst/>
              <a:cxnLst>
                <a:cxn ang="0">
                  <a:pos x="T0" y="T1"/>
                </a:cxn>
                <a:cxn ang="0">
                  <a:pos x="T2" y="T3"/>
                </a:cxn>
                <a:cxn ang="0">
                  <a:pos x="T4" y="T5"/>
                </a:cxn>
                <a:cxn ang="0">
                  <a:pos x="T6" y="T7"/>
                </a:cxn>
                <a:cxn ang="0">
                  <a:pos x="T8" y="T9"/>
                </a:cxn>
              </a:cxnLst>
              <a:rect l="0" t="0" r="r" b="b"/>
              <a:pathLst>
                <a:path w="7" h="4">
                  <a:moveTo>
                    <a:pt x="3" y="3"/>
                  </a:moveTo>
                  <a:cubicBezTo>
                    <a:pt x="4" y="3"/>
                    <a:pt x="7" y="4"/>
                    <a:pt x="7" y="3"/>
                  </a:cubicBezTo>
                  <a:cubicBezTo>
                    <a:pt x="7" y="1"/>
                    <a:pt x="4" y="1"/>
                    <a:pt x="3" y="1"/>
                  </a:cubicBezTo>
                  <a:cubicBezTo>
                    <a:pt x="2" y="1"/>
                    <a:pt x="0" y="0"/>
                    <a:pt x="0" y="2"/>
                  </a:cubicBezTo>
                  <a:cubicBezTo>
                    <a:pt x="1" y="2"/>
                    <a:pt x="2" y="3"/>
                    <a:pt x="3" y="3"/>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7"/>
            <p:cNvSpPr/>
            <p:nvPr/>
          </p:nvSpPr>
          <p:spPr bwMode="auto">
            <a:xfrm>
              <a:off x="6380163" y="2144713"/>
              <a:ext cx="17463" cy="9525"/>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2"/>
                    <a:pt x="3" y="2"/>
                    <a:pt x="2" y="2"/>
                  </a:cubicBezTo>
                  <a:cubicBezTo>
                    <a:pt x="1" y="2"/>
                    <a:pt x="0" y="2"/>
                    <a:pt x="0" y="1"/>
                  </a:cubicBezTo>
                  <a:cubicBezTo>
                    <a:pt x="0" y="1"/>
                    <a:pt x="0" y="0"/>
                    <a:pt x="1" y="0"/>
                  </a:cubicBezTo>
                  <a:cubicBezTo>
                    <a:pt x="2" y="0"/>
                    <a:pt x="4" y="1"/>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Freeform 58"/>
            <p:cNvSpPr/>
            <p:nvPr/>
          </p:nvSpPr>
          <p:spPr bwMode="auto">
            <a:xfrm>
              <a:off x="6478588" y="2200276"/>
              <a:ext cx="17463" cy="7938"/>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1"/>
                    <a:pt x="3" y="2"/>
                    <a:pt x="2" y="2"/>
                  </a:cubicBezTo>
                  <a:cubicBezTo>
                    <a:pt x="1" y="2"/>
                    <a:pt x="0" y="1"/>
                    <a:pt x="0" y="1"/>
                  </a:cubicBezTo>
                  <a:cubicBezTo>
                    <a:pt x="0" y="0"/>
                    <a:pt x="0" y="0"/>
                    <a:pt x="1" y="0"/>
                  </a:cubicBezTo>
                  <a:cubicBezTo>
                    <a:pt x="2" y="0"/>
                    <a:pt x="4" y="0"/>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Freeform 59"/>
            <p:cNvSpPr/>
            <p:nvPr/>
          </p:nvSpPr>
          <p:spPr bwMode="auto">
            <a:xfrm>
              <a:off x="6389688" y="2119313"/>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60"/>
            <p:cNvSpPr/>
            <p:nvPr/>
          </p:nvSpPr>
          <p:spPr bwMode="auto">
            <a:xfrm>
              <a:off x="6465888" y="2174876"/>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61"/>
            <p:cNvSpPr/>
            <p:nvPr/>
          </p:nvSpPr>
          <p:spPr bwMode="auto">
            <a:xfrm>
              <a:off x="6394451" y="2212976"/>
              <a:ext cx="7938" cy="4763"/>
            </a:xfrm>
            <a:custGeom>
              <a:avLst/>
              <a:gdLst>
                <a:gd name="T0" fmla="*/ 1 w 2"/>
                <a:gd name="T1" fmla="*/ 1 h 1"/>
                <a:gd name="T2" fmla="*/ 1 w 2"/>
                <a:gd name="T3" fmla="*/ 1 h 1"/>
                <a:gd name="T4" fmla="*/ 1 w 2"/>
                <a:gd name="T5" fmla="*/ 0 h 1"/>
                <a:gd name="T6" fmla="*/ 1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1" y="1"/>
                    <a:pt x="1" y="1"/>
                  </a:cubicBezTo>
                  <a:cubicBezTo>
                    <a:pt x="1" y="1"/>
                    <a:pt x="2" y="0"/>
                    <a:pt x="1" y="0"/>
                  </a:cubicBezTo>
                  <a:cubicBezTo>
                    <a:pt x="1" y="0"/>
                    <a:pt x="1"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62"/>
            <p:cNvSpPr/>
            <p:nvPr/>
          </p:nvSpPr>
          <p:spPr bwMode="auto">
            <a:xfrm>
              <a:off x="6410326" y="2230438"/>
              <a:ext cx="4763" cy="3175"/>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4" name="Freeform 63"/>
            <p:cNvSpPr/>
            <p:nvPr/>
          </p:nvSpPr>
          <p:spPr bwMode="auto">
            <a:xfrm>
              <a:off x="6453188" y="2101851"/>
              <a:ext cx="7938" cy="4763"/>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5" name="Freeform 64"/>
            <p:cNvSpPr/>
            <p:nvPr/>
          </p:nvSpPr>
          <p:spPr bwMode="auto">
            <a:xfrm>
              <a:off x="6415088" y="2101851"/>
              <a:ext cx="4763" cy="4763"/>
            </a:xfrm>
            <a:custGeom>
              <a:avLst/>
              <a:gdLst>
                <a:gd name="T0" fmla="*/ 0 w 3"/>
                <a:gd name="T1" fmla="*/ 3 h 3"/>
                <a:gd name="T2" fmla="*/ 0 w 3"/>
                <a:gd name="T3" fmla="*/ 3 h 3"/>
                <a:gd name="T4" fmla="*/ 3 w 3"/>
                <a:gd name="T5" fmla="*/ 3 h 3"/>
                <a:gd name="T6" fmla="*/ 3 w 3"/>
                <a:gd name="T7" fmla="*/ 0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lnTo>
                    <a:pt x="0" y="3"/>
                  </a:lnTo>
                  <a:lnTo>
                    <a:pt x="3" y="3"/>
                  </a:lnTo>
                  <a:lnTo>
                    <a:pt x="3" y="0"/>
                  </a:lnTo>
                  <a:lnTo>
                    <a:pt x="0" y="3"/>
                  </a:ln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6" name="Freeform 65"/>
            <p:cNvSpPr/>
            <p:nvPr/>
          </p:nvSpPr>
          <p:spPr bwMode="auto">
            <a:xfrm>
              <a:off x="6453188" y="2144713"/>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7" name="Freeform 66"/>
            <p:cNvSpPr/>
            <p:nvPr/>
          </p:nvSpPr>
          <p:spPr bwMode="auto">
            <a:xfrm>
              <a:off x="6445251" y="2139951"/>
              <a:ext cx="3175" cy="0"/>
            </a:xfrm>
            <a:custGeom>
              <a:avLst/>
              <a:gdLst>
                <a:gd name="T0" fmla="*/ 1 w 1"/>
                <a:gd name="T1" fmla="*/ 1 w 1"/>
                <a:gd name="T2" fmla="*/ 0 w 1"/>
                <a:gd name="T3" fmla="*/ 1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1" y="0"/>
                    <a:pt x="1" y="0"/>
                    <a:pt x="1" y="0"/>
                  </a:cubicBezTo>
                  <a:cubicBezTo>
                    <a:pt x="1" y="0"/>
                    <a:pt x="1"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8" name="Freeform 67"/>
            <p:cNvSpPr/>
            <p:nvPr/>
          </p:nvSpPr>
          <p:spPr bwMode="auto">
            <a:xfrm>
              <a:off x="6367463" y="2162176"/>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0" name="Freeform 68"/>
            <p:cNvSpPr/>
            <p:nvPr/>
          </p:nvSpPr>
          <p:spPr bwMode="auto">
            <a:xfrm>
              <a:off x="6380163" y="2217738"/>
              <a:ext cx="4763" cy="3175"/>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1" name="Freeform 69"/>
            <p:cNvSpPr/>
            <p:nvPr/>
          </p:nvSpPr>
          <p:spPr bwMode="auto">
            <a:xfrm>
              <a:off x="6372226" y="2124076"/>
              <a:ext cx="4763" cy="3175"/>
            </a:xfrm>
            <a:custGeom>
              <a:avLst/>
              <a:gdLst>
                <a:gd name="T0" fmla="*/ 1 w 1"/>
                <a:gd name="T1" fmla="*/ 0 h 1"/>
                <a:gd name="T2" fmla="*/ 1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1" y="0"/>
                  </a:cubicBezTo>
                  <a:cubicBezTo>
                    <a:pt x="1" y="0"/>
                    <a:pt x="0" y="1"/>
                    <a:pt x="1" y="1"/>
                  </a:cubicBezTo>
                  <a:cubicBezTo>
                    <a:pt x="1" y="1"/>
                    <a:pt x="1" y="1"/>
                    <a:pt x="1" y="1"/>
                  </a:cubicBezTo>
                  <a:cubicBezTo>
                    <a:pt x="1" y="1"/>
                    <a:pt x="1"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2" name="Freeform 70"/>
            <p:cNvSpPr/>
            <p:nvPr/>
          </p:nvSpPr>
          <p:spPr bwMode="auto">
            <a:xfrm>
              <a:off x="6448426" y="2200276"/>
              <a:ext cx="4763" cy="4763"/>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0" y="1"/>
                  </a:cubicBezTo>
                  <a:cubicBezTo>
                    <a:pt x="1" y="1"/>
                    <a:pt x="1" y="0"/>
                    <a:pt x="0" y="0"/>
                  </a:cubicBezTo>
                  <a:cubicBezTo>
                    <a:pt x="0" y="0"/>
                    <a:pt x="0" y="0"/>
                    <a:pt x="0" y="0"/>
                  </a:cubicBezTo>
                  <a:cubicBezTo>
                    <a:pt x="0" y="0"/>
                    <a:pt x="0" y="1"/>
                    <a:pt x="0"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8" name="组合 1127"/>
          <p:cNvGrpSpPr/>
          <p:nvPr/>
        </p:nvGrpSpPr>
        <p:grpSpPr>
          <a:xfrm>
            <a:off x="3744783" y="6343702"/>
            <a:ext cx="184150" cy="179388"/>
            <a:chOff x="5440363" y="3913188"/>
            <a:chExt cx="184150" cy="179388"/>
          </a:xfrm>
        </p:grpSpPr>
        <p:sp>
          <p:nvSpPr>
            <p:cNvPr id="1033" name="Freeform 72"/>
            <p:cNvSpPr/>
            <p:nvPr/>
          </p:nvSpPr>
          <p:spPr bwMode="auto">
            <a:xfrm>
              <a:off x="5440363" y="3913188"/>
              <a:ext cx="184150" cy="179388"/>
            </a:xfrm>
            <a:custGeom>
              <a:avLst/>
              <a:gdLst>
                <a:gd name="T0" fmla="*/ 4 w 43"/>
                <a:gd name="T1" fmla="*/ 34 h 42"/>
                <a:gd name="T2" fmla="*/ 8 w 43"/>
                <a:gd name="T3" fmla="*/ 38 h 42"/>
                <a:gd name="T4" fmla="*/ 21 w 43"/>
                <a:gd name="T5" fmla="*/ 42 h 42"/>
                <a:gd name="T6" fmla="*/ 25 w 43"/>
                <a:gd name="T7" fmla="*/ 41 h 42"/>
                <a:gd name="T8" fmla="*/ 33 w 43"/>
                <a:gd name="T9" fmla="*/ 38 h 42"/>
                <a:gd name="T10" fmla="*/ 38 w 43"/>
                <a:gd name="T11" fmla="*/ 35 h 42"/>
                <a:gd name="T12" fmla="*/ 43 w 43"/>
                <a:gd name="T13" fmla="*/ 29 h 42"/>
                <a:gd name="T14" fmla="*/ 43 w 43"/>
                <a:gd name="T15" fmla="*/ 22 h 42"/>
                <a:gd name="T16" fmla="*/ 40 w 43"/>
                <a:gd name="T17" fmla="*/ 15 h 42"/>
                <a:gd name="T18" fmla="*/ 39 w 43"/>
                <a:gd name="T19" fmla="*/ 10 h 42"/>
                <a:gd name="T20" fmla="*/ 32 w 43"/>
                <a:gd name="T21" fmla="*/ 3 h 42"/>
                <a:gd name="T22" fmla="*/ 17 w 43"/>
                <a:gd name="T23" fmla="*/ 2 h 42"/>
                <a:gd name="T24" fmla="*/ 11 w 43"/>
                <a:gd name="T25" fmla="*/ 3 h 42"/>
                <a:gd name="T26" fmla="*/ 6 w 43"/>
                <a:gd name="T27" fmla="*/ 6 h 42"/>
                <a:gd name="T28" fmla="*/ 3 w 43"/>
                <a:gd name="T29" fmla="*/ 11 h 42"/>
                <a:gd name="T30" fmla="*/ 4 w 43"/>
                <a:gd name="T3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 h="42">
                  <a:moveTo>
                    <a:pt x="4" y="34"/>
                  </a:moveTo>
                  <a:cubicBezTo>
                    <a:pt x="5" y="36"/>
                    <a:pt x="6" y="37"/>
                    <a:pt x="8" y="38"/>
                  </a:cubicBezTo>
                  <a:cubicBezTo>
                    <a:pt x="14" y="42"/>
                    <a:pt x="19" y="42"/>
                    <a:pt x="21" y="42"/>
                  </a:cubicBezTo>
                  <a:cubicBezTo>
                    <a:pt x="22" y="42"/>
                    <a:pt x="23" y="42"/>
                    <a:pt x="25" y="41"/>
                  </a:cubicBezTo>
                  <a:cubicBezTo>
                    <a:pt x="27" y="40"/>
                    <a:pt x="30" y="39"/>
                    <a:pt x="33" y="38"/>
                  </a:cubicBezTo>
                  <a:cubicBezTo>
                    <a:pt x="35" y="38"/>
                    <a:pt x="37" y="36"/>
                    <a:pt x="38" y="35"/>
                  </a:cubicBezTo>
                  <a:cubicBezTo>
                    <a:pt x="40" y="33"/>
                    <a:pt x="42" y="31"/>
                    <a:pt x="43" y="29"/>
                  </a:cubicBezTo>
                  <a:cubicBezTo>
                    <a:pt x="43" y="27"/>
                    <a:pt x="43" y="24"/>
                    <a:pt x="43" y="22"/>
                  </a:cubicBezTo>
                  <a:cubicBezTo>
                    <a:pt x="42" y="20"/>
                    <a:pt x="41" y="18"/>
                    <a:pt x="40" y="15"/>
                  </a:cubicBezTo>
                  <a:cubicBezTo>
                    <a:pt x="40" y="13"/>
                    <a:pt x="39" y="12"/>
                    <a:pt x="39" y="10"/>
                  </a:cubicBezTo>
                  <a:cubicBezTo>
                    <a:pt x="38" y="7"/>
                    <a:pt x="35" y="4"/>
                    <a:pt x="32" y="3"/>
                  </a:cubicBezTo>
                  <a:cubicBezTo>
                    <a:pt x="27" y="1"/>
                    <a:pt x="22" y="0"/>
                    <a:pt x="17" y="2"/>
                  </a:cubicBezTo>
                  <a:cubicBezTo>
                    <a:pt x="15" y="2"/>
                    <a:pt x="13" y="2"/>
                    <a:pt x="11" y="3"/>
                  </a:cubicBezTo>
                  <a:cubicBezTo>
                    <a:pt x="9" y="4"/>
                    <a:pt x="8" y="5"/>
                    <a:pt x="6" y="6"/>
                  </a:cubicBezTo>
                  <a:cubicBezTo>
                    <a:pt x="5" y="7"/>
                    <a:pt x="4" y="9"/>
                    <a:pt x="3" y="11"/>
                  </a:cubicBezTo>
                  <a:cubicBezTo>
                    <a:pt x="0" y="23"/>
                    <a:pt x="2" y="30"/>
                    <a:pt x="4" y="34"/>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4" name="Freeform 73"/>
            <p:cNvSpPr/>
            <p:nvPr/>
          </p:nvSpPr>
          <p:spPr bwMode="auto">
            <a:xfrm>
              <a:off x="5465763" y="4029076"/>
              <a:ext cx="65088" cy="28575"/>
            </a:xfrm>
            <a:custGeom>
              <a:avLst/>
              <a:gdLst>
                <a:gd name="T0" fmla="*/ 2 w 15"/>
                <a:gd name="T1" fmla="*/ 1 h 7"/>
                <a:gd name="T2" fmla="*/ 11 w 15"/>
                <a:gd name="T3" fmla="*/ 1 h 7"/>
                <a:gd name="T4" fmla="*/ 14 w 15"/>
                <a:gd name="T5" fmla="*/ 2 h 7"/>
                <a:gd name="T6" fmla="*/ 12 w 15"/>
                <a:gd name="T7" fmla="*/ 6 h 7"/>
                <a:gd name="T8" fmla="*/ 2 w 15"/>
                <a:gd name="T9" fmla="*/ 1 h 7"/>
              </a:gdLst>
              <a:ahLst/>
              <a:cxnLst>
                <a:cxn ang="0">
                  <a:pos x="T0" y="T1"/>
                </a:cxn>
                <a:cxn ang="0">
                  <a:pos x="T2" y="T3"/>
                </a:cxn>
                <a:cxn ang="0">
                  <a:pos x="T4" y="T5"/>
                </a:cxn>
                <a:cxn ang="0">
                  <a:pos x="T6" y="T7"/>
                </a:cxn>
                <a:cxn ang="0">
                  <a:pos x="T8" y="T9"/>
                </a:cxn>
              </a:cxnLst>
              <a:rect l="0" t="0" r="r" b="b"/>
              <a:pathLst>
                <a:path w="15" h="7">
                  <a:moveTo>
                    <a:pt x="2" y="1"/>
                  </a:moveTo>
                  <a:cubicBezTo>
                    <a:pt x="4" y="0"/>
                    <a:pt x="8" y="3"/>
                    <a:pt x="11" y="1"/>
                  </a:cubicBezTo>
                  <a:cubicBezTo>
                    <a:pt x="12" y="0"/>
                    <a:pt x="14" y="1"/>
                    <a:pt x="14" y="2"/>
                  </a:cubicBezTo>
                  <a:cubicBezTo>
                    <a:pt x="15" y="3"/>
                    <a:pt x="15" y="5"/>
                    <a:pt x="12" y="6"/>
                  </a:cubicBezTo>
                  <a:cubicBezTo>
                    <a:pt x="10" y="7"/>
                    <a:pt x="0" y="4"/>
                    <a:pt x="2" y="1"/>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5" name="Freeform 74"/>
            <p:cNvSpPr/>
            <p:nvPr/>
          </p:nvSpPr>
          <p:spPr bwMode="auto">
            <a:xfrm>
              <a:off x="5546726" y="3960813"/>
              <a:ext cx="50800" cy="20638"/>
            </a:xfrm>
            <a:custGeom>
              <a:avLst/>
              <a:gdLst>
                <a:gd name="T0" fmla="*/ 10 w 12"/>
                <a:gd name="T1" fmla="*/ 1 h 5"/>
                <a:gd name="T2" fmla="*/ 1 w 12"/>
                <a:gd name="T3" fmla="*/ 3 h 5"/>
                <a:gd name="T4" fmla="*/ 3 w 12"/>
                <a:gd name="T5" fmla="*/ 5 h 5"/>
                <a:gd name="T6" fmla="*/ 6 w 12"/>
                <a:gd name="T7" fmla="*/ 4 h 5"/>
                <a:gd name="T8" fmla="*/ 11 w 12"/>
                <a:gd name="T9" fmla="*/ 3 h 5"/>
                <a:gd name="T10" fmla="*/ 10 w 12"/>
                <a:gd name="T11" fmla="*/ 1 h 5"/>
              </a:gdLst>
              <a:ahLst/>
              <a:cxnLst>
                <a:cxn ang="0">
                  <a:pos x="T0" y="T1"/>
                </a:cxn>
                <a:cxn ang="0">
                  <a:pos x="T2" y="T3"/>
                </a:cxn>
                <a:cxn ang="0">
                  <a:pos x="T4" y="T5"/>
                </a:cxn>
                <a:cxn ang="0">
                  <a:pos x="T6" y="T7"/>
                </a:cxn>
                <a:cxn ang="0">
                  <a:pos x="T8" y="T9"/>
                </a:cxn>
                <a:cxn ang="0">
                  <a:pos x="T10" y="T11"/>
                </a:cxn>
              </a:cxnLst>
              <a:rect l="0" t="0" r="r" b="b"/>
              <a:pathLst>
                <a:path w="12" h="5">
                  <a:moveTo>
                    <a:pt x="10" y="1"/>
                  </a:moveTo>
                  <a:cubicBezTo>
                    <a:pt x="9" y="0"/>
                    <a:pt x="2" y="0"/>
                    <a:pt x="1" y="3"/>
                  </a:cubicBezTo>
                  <a:cubicBezTo>
                    <a:pt x="0" y="4"/>
                    <a:pt x="2" y="5"/>
                    <a:pt x="3" y="5"/>
                  </a:cubicBezTo>
                  <a:cubicBezTo>
                    <a:pt x="4" y="5"/>
                    <a:pt x="5" y="4"/>
                    <a:pt x="6" y="4"/>
                  </a:cubicBezTo>
                  <a:cubicBezTo>
                    <a:pt x="8" y="3"/>
                    <a:pt x="9" y="5"/>
                    <a:pt x="11" y="3"/>
                  </a:cubicBezTo>
                  <a:cubicBezTo>
                    <a:pt x="12" y="2"/>
                    <a:pt x="12" y="1"/>
                    <a:pt x="10" y="1"/>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6" name="Freeform 75"/>
            <p:cNvSpPr/>
            <p:nvPr/>
          </p:nvSpPr>
          <p:spPr bwMode="auto">
            <a:xfrm>
              <a:off x="5483226" y="3948113"/>
              <a:ext cx="34925" cy="15875"/>
            </a:xfrm>
            <a:custGeom>
              <a:avLst/>
              <a:gdLst>
                <a:gd name="T0" fmla="*/ 4 w 8"/>
                <a:gd name="T1" fmla="*/ 1 h 4"/>
                <a:gd name="T2" fmla="*/ 8 w 8"/>
                <a:gd name="T3" fmla="*/ 2 h 4"/>
                <a:gd name="T4" fmla="*/ 4 w 8"/>
                <a:gd name="T5" fmla="*/ 3 h 4"/>
                <a:gd name="T6" fmla="*/ 1 w 8"/>
                <a:gd name="T7" fmla="*/ 3 h 4"/>
                <a:gd name="T8" fmla="*/ 4 w 8"/>
                <a:gd name="T9" fmla="*/ 1 h 4"/>
              </a:gdLst>
              <a:ahLst/>
              <a:cxnLst>
                <a:cxn ang="0">
                  <a:pos x="T0" y="T1"/>
                </a:cxn>
                <a:cxn ang="0">
                  <a:pos x="T2" y="T3"/>
                </a:cxn>
                <a:cxn ang="0">
                  <a:pos x="T4" y="T5"/>
                </a:cxn>
                <a:cxn ang="0">
                  <a:pos x="T6" y="T7"/>
                </a:cxn>
                <a:cxn ang="0">
                  <a:pos x="T8" y="T9"/>
                </a:cxn>
              </a:cxnLst>
              <a:rect l="0" t="0" r="r" b="b"/>
              <a:pathLst>
                <a:path w="8" h="4">
                  <a:moveTo>
                    <a:pt x="4" y="1"/>
                  </a:moveTo>
                  <a:cubicBezTo>
                    <a:pt x="5" y="1"/>
                    <a:pt x="8" y="0"/>
                    <a:pt x="8" y="2"/>
                  </a:cubicBezTo>
                  <a:cubicBezTo>
                    <a:pt x="8" y="4"/>
                    <a:pt x="5" y="3"/>
                    <a:pt x="4" y="3"/>
                  </a:cubicBezTo>
                  <a:cubicBezTo>
                    <a:pt x="3" y="3"/>
                    <a:pt x="0" y="4"/>
                    <a:pt x="1" y="3"/>
                  </a:cubicBezTo>
                  <a:cubicBezTo>
                    <a:pt x="1" y="2"/>
                    <a:pt x="3" y="1"/>
                    <a:pt x="4" y="1"/>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7" name="Freeform 76"/>
            <p:cNvSpPr/>
            <p:nvPr/>
          </p:nvSpPr>
          <p:spPr bwMode="auto">
            <a:xfrm>
              <a:off x="5518151" y="3994151"/>
              <a:ext cx="33338" cy="17463"/>
            </a:xfrm>
            <a:custGeom>
              <a:avLst/>
              <a:gdLst>
                <a:gd name="T0" fmla="*/ 4 w 8"/>
                <a:gd name="T1" fmla="*/ 0 h 4"/>
                <a:gd name="T2" fmla="*/ 0 w 8"/>
                <a:gd name="T3" fmla="*/ 2 h 4"/>
                <a:gd name="T4" fmla="*/ 5 w 8"/>
                <a:gd name="T5" fmla="*/ 2 h 4"/>
                <a:gd name="T6" fmla="*/ 7 w 8"/>
                <a:gd name="T7" fmla="*/ 1 h 4"/>
                <a:gd name="T8" fmla="*/ 4 w 8"/>
                <a:gd name="T9" fmla="*/ 0 h 4"/>
              </a:gdLst>
              <a:ahLst/>
              <a:cxnLst>
                <a:cxn ang="0">
                  <a:pos x="T0" y="T1"/>
                </a:cxn>
                <a:cxn ang="0">
                  <a:pos x="T2" y="T3"/>
                </a:cxn>
                <a:cxn ang="0">
                  <a:pos x="T4" y="T5"/>
                </a:cxn>
                <a:cxn ang="0">
                  <a:pos x="T6" y="T7"/>
                </a:cxn>
                <a:cxn ang="0">
                  <a:pos x="T8" y="T9"/>
                </a:cxn>
              </a:cxnLst>
              <a:rect l="0" t="0" r="r" b="b"/>
              <a:pathLst>
                <a:path w="8" h="4">
                  <a:moveTo>
                    <a:pt x="4" y="0"/>
                  </a:moveTo>
                  <a:cubicBezTo>
                    <a:pt x="3" y="0"/>
                    <a:pt x="0" y="0"/>
                    <a:pt x="0" y="2"/>
                  </a:cubicBezTo>
                  <a:cubicBezTo>
                    <a:pt x="1" y="4"/>
                    <a:pt x="4" y="2"/>
                    <a:pt x="5" y="2"/>
                  </a:cubicBezTo>
                  <a:cubicBezTo>
                    <a:pt x="5" y="2"/>
                    <a:pt x="8" y="2"/>
                    <a:pt x="7" y="1"/>
                  </a:cubicBezTo>
                  <a:cubicBezTo>
                    <a:pt x="7" y="0"/>
                    <a:pt x="5" y="0"/>
                    <a:pt x="4" y="0"/>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8" name="Freeform 77"/>
            <p:cNvSpPr/>
            <p:nvPr/>
          </p:nvSpPr>
          <p:spPr bwMode="auto">
            <a:xfrm>
              <a:off x="5581651" y="4003676"/>
              <a:ext cx="20638" cy="7938"/>
            </a:xfrm>
            <a:custGeom>
              <a:avLst/>
              <a:gdLst>
                <a:gd name="T0" fmla="*/ 1 w 5"/>
                <a:gd name="T1" fmla="*/ 2 h 2"/>
                <a:gd name="T2" fmla="*/ 2 w 5"/>
                <a:gd name="T3" fmla="*/ 0 h 2"/>
                <a:gd name="T4" fmla="*/ 5 w 5"/>
                <a:gd name="T5" fmla="*/ 1 h 2"/>
                <a:gd name="T6" fmla="*/ 3 w 5"/>
                <a:gd name="T7" fmla="*/ 2 h 2"/>
                <a:gd name="T8" fmla="*/ 1 w 5"/>
                <a:gd name="T9" fmla="*/ 2 h 2"/>
              </a:gdLst>
              <a:ahLst/>
              <a:cxnLst>
                <a:cxn ang="0">
                  <a:pos x="T0" y="T1"/>
                </a:cxn>
                <a:cxn ang="0">
                  <a:pos x="T2" y="T3"/>
                </a:cxn>
                <a:cxn ang="0">
                  <a:pos x="T4" y="T5"/>
                </a:cxn>
                <a:cxn ang="0">
                  <a:pos x="T6" y="T7"/>
                </a:cxn>
                <a:cxn ang="0">
                  <a:pos x="T8" y="T9"/>
                </a:cxn>
              </a:cxnLst>
              <a:rect l="0" t="0" r="r" b="b"/>
              <a:pathLst>
                <a:path w="5" h="2">
                  <a:moveTo>
                    <a:pt x="1" y="2"/>
                  </a:moveTo>
                  <a:cubicBezTo>
                    <a:pt x="0" y="1"/>
                    <a:pt x="1" y="0"/>
                    <a:pt x="2" y="0"/>
                  </a:cubicBezTo>
                  <a:cubicBezTo>
                    <a:pt x="3" y="0"/>
                    <a:pt x="4" y="0"/>
                    <a:pt x="5" y="1"/>
                  </a:cubicBezTo>
                  <a:cubicBezTo>
                    <a:pt x="5" y="1"/>
                    <a:pt x="5" y="2"/>
                    <a:pt x="3" y="2"/>
                  </a:cubicBezTo>
                  <a:cubicBezTo>
                    <a:pt x="2" y="2"/>
                    <a:pt x="1" y="2"/>
                    <a:pt x="1" y="2"/>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9" name="Freeform 78"/>
            <p:cNvSpPr/>
            <p:nvPr/>
          </p:nvSpPr>
          <p:spPr bwMode="auto">
            <a:xfrm>
              <a:off x="5465763" y="3976688"/>
              <a:ext cx="17463" cy="14288"/>
            </a:xfrm>
            <a:custGeom>
              <a:avLst/>
              <a:gdLst>
                <a:gd name="T0" fmla="*/ 0 w 4"/>
                <a:gd name="T1" fmla="*/ 2 h 3"/>
                <a:gd name="T2" fmla="*/ 1 w 4"/>
                <a:gd name="T3" fmla="*/ 1 h 3"/>
                <a:gd name="T4" fmla="*/ 4 w 4"/>
                <a:gd name="T5" fmla="*/ 1 h 3"/>
                <a:gd name="T6" fmla="*/ 3 w 4"/>
                <a:gd name="T7" fmla="*/ 3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1"/>
                    <a:pt x="1" y="1"/>
                  </a:cubicBezTo>
                  <a:cubicBezTo>
                    <a:pt x="2" y="0"/>
                    <a:pt x="3" y="1"/>
                    <a:pt x="4" y="1"/>
                  </a:cubicBezTo>
                  <a:cubicBezTo>
                    <a:pt x="4" y="2"/>
                    <a:pt x="4" y="2"/>
                    <a:pt x="3" y="3"/>
                  </a:cubicBezTo>
                  <a:cubicBezTo>
                    <a:pt x="2" y="3"/>
                    <a:pt x="0" y="3"/>
                    <a:pt x="0" y="2"/>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0" name="Freeform 79"/>
            <p:cNvSpPr/>
            <p:nvPr/>
          </p:nvSpPr>
          <p:spPr bwMode="auto">
            <a:xfrm>
              <a:off x="5559426" y="4029076"/>
              <a:ext cx="9525" cy="3175"/>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1" name="Freeform 80"/>
            <p:cNvSpPr/>
            <p:nvPr/>
          </p:nvSpPr>
          <p:spPr bwMode="auto">
            <a:xfrm>
              <a:off x="5495926" y="4006851"/>
              <a:ext cx="7938" cy="4763"/>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2" name="Freeform 81"/>
            <p:cNvSpPr/>
            <p:nvPr/>
          </p:nvSpPr>
          <p:spPr bwMode="auto">
            <a:xfrm>
              <a:off x="5559426" y="3943351"/>
              <a:ext cx="9525" cy="4763"/>
            </a:xfrm>
            <a:custGeom>
              <a:avLst/>
              <a:gdLst>
                <a:gd name="T0" fmla="*/ 1 w 2"/>
                <a:gd name="T1" fmla="*/ 0 h 1"/>
                <a:gd name="T2" fmla="*/ 1 w 2"/>
                <a:gd name="T3" fmla="*/ 0 h 1"/>
                <a:gd name="T4" fmla="*/ 1 w 2"/>
                <a:gd name="T5" fmla="*/ 1 h 1"/>
                <a:gd name="T6" fmla="*/ 1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1" y="0"/>
                    <a:pt x="1" y="0"/>
                  </a:cubicBezTo>
                  <a:cubicBezTo>
                    <a:pt x="0" y="0"/>
                    <a:pt x="0" y="1"/>
                    <a:pt x="1" y="1"/>
                  </a:cubicBezTo>
                  <a:cubicBezTo>
                    <a:pt x="1" y="1"/>
                    <a:pt x="1" y="1"/>
                    <a:pt x="1" y="1"/>
                  </a:cubicBezTo>
                  <a:cubicBezTo>
                    <a:pt x="2" y="1"/>
                    <a:pt x="2" y="0"/>
                    <a:pt x="1" y="0"/>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3" name="Freeform 82"/>
            <p:cNvSpPr/>
            <p:nvPr/>
          </p:nvSpPr>
          <p:spPr bwMode="auto">
            <a:xfrm>
              <a:off x="5538788" y="3925888"/>
              <a:ext cx="7938" cy="9525"/>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2"/>
                    <a:pt x="2" y="0"/>
                    <a:pt x="1" y="0"/>
                  </a:cubicBezTo>
                  <a:cubicBezTo>
                    <a:pt x="0" y="0"/>
                    <a:pt x="0" y="2"/>
                    <a:pt x="1" y="2"/>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4" name="Freeform 83"/>
            <p:cNvSpPr/>
            <p:nvPr/>
          </p:nvSpPr>
          <p:spPr bwMode="auto">
            <a:xfrm>
              <a:off x="5534026" y="4075113"/>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5" name="Freeform 84"/>
            <p:cNvSpPr/>
            <p:nvPr/>
          </p:nvSpPr>
          <p:spPr bwMode="auto">
            <a:xfrm>
              <a:off x="5572126" y="4062413"/>
              <a:ext cx="9525" cy="4763"/>
            </a:xfrm>
            <a:custGeom>
              <a:avLst/>
              <a:gdLst>
                <a:gd name="T0" fmla="*/ 1 w 2"/>
                <a:gd name="T1" fmla="*/ 0 h 1"/>
                <a:gd name="T2" fmla="*/ 1 w 2"/>
                <a:gd name="T3" fmla="*/ 0 h 1"/>
                <a:gd name="T4" fmla="*/ 1 w 2"/>
                <a:gd name="T5" fmla="*/ 1 h 1"/>
                <a:gd name="T6" fmla="*/ 1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1" y="0"/>
                    <a:pt x="1" y="0"/>
                  </a:cubicBezTo>
                  <a:cubicBezTo>
                    <a:pt x="1" y="0"/>
                    <a:pt x="0" y="0"/>
                    <a:pt x="1" y="1"/>
                  </a:cubicBezTo>
                  <a:cubicBezTo>
                    <a:pt x="1" y="1"/>
                    <a:pt x="1" y="1"/>
                    <a:pt x="1" y="1"/>
                  </a:cubicBezTo>
                  <a:cubicBezTo>
                    <a:pt x="1" y="1"/>
                    <a:pt x="2" y="0"/>
                    <a:pt x="1" y="0"/>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6" name="Freeform 85"/>
            <p:cNvSpPr/>
            <p:nvPr/>
          </p:nvSpPr>
          <p:spPr bwMode="auto">
            <a:xfrm>
              <a:off x="5513388" y="4079876"/>
              <a:ext cx="476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7" name="Freeform 86"/>
            <p:cNvSpPr/>
            <p:nvPr/>
          </p:nvSpPr>
          <p:spPr bwMode="auto">
            <a:xfrm>
              <a:off x="5483226" y="4062413"/>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8" name="Freeform 87"/>
            <p:cNvSpPr/>
            <p:nvPr/>
          </p:nvSpPr>
          <p:spPr bwMode="auto">
            <a:xfrm>
              <a:off x="5607051" y="3986213"/>
              <a:ext cx="3175"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9" name="Freeform 88"/>
            <p:cNvSpPr/>
            <p:nvPr/>
          </p:nvSpPr>
          <p:spPr bwMode="auto">
            <a:xfrm>
              <a:off x="5572126" y="3930651"/>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0" name="Freeform 89"/>
            <p:cNvSpPr/>
            <p:nvPr/>
          </p:nvSpPr>
          <p:spPr bwMode="auto">
            <a:xfrm>
              <a:off x="5610226" y="4029076"/>
              <a:ext cx="4763" cy="3175"/>
            </a:xfrm>
            <a:custGeom>
              <a:avLst/>
              <a:gdLst>
                <a:gd name="T0" fmla="*/ 1 w 1"/>
                <a:gd name="T1" fmla="*/ 1 h 1"/>
                <a:gd name="T2" fmla="*/ 1 w 1"/>
                <a:gd name="T3" fmla="*/ 1 h 1"/>
                <a:gd name="T4" fmla="*/ 1 w 1"/>
                <a:gd name="T5" fmla="*/ 0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1"/>
                  </a:cubicBezTo>
                  <a:cubicBezTo>
                    <a:pt x="1" y="1"/>
                    <a:pt x="1" y="0"/>
                    <a:pt x="1" y="0"/>
                  </a:cubicBezTo>
                  <a:cubicBezTo>
                    <a:pt x="1" y="0"/>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1" name="Freeform 90"/>
            <p:cNvSpPr/>
            <p:nvPr/>
          </p:nvSpPr>
          <p:spPr bwMode="auto">
            <a:xfrm>
              <a:off x="5508626" y="3973513"/>
              <a:ext cx="4763" cy="3175"/>
            </a:xfrm>
            <a:custGeom>
              <a:avLst/>
              <a:gdLst>
                <a:gd name="T0" fmla="*/ 1 w 1"/>
                <a:gd name="T1" fmla="*/ 0 h 1"/>
                <a:gd name="T2" fmla="*/ 1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1" y="0"/>
                  </a:cubicBezTo>
                  <a:cubicBezTo>
                    <a:pt x="0" y="0"/>
                    <a:pt x="0" y="1"/>
                    <a:pt x="1" y="1"/>
                  </a:cubicBezTo>
                  <a:cubicBezTo>
                    <a:pt x="1" y="1"/>
                    <a:pt x="1" y="1"/>
                    <a:pt x="1" y="1"/>
                  </a:cubicBezTo>
                  <a:cubicBezTo>
                    <a:pt x="1" y="1"/>
                    <a:pt x="1"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7" name="组合 1126"/>
          <p:cNvGrpSpPr/>
          <p:nvPr/>
        </p:nvGrpSpPr>
        <p:grpSpPr>
          <a:xfrm>
            <a:off x="1256629" y="4197818"/>
            <a:ext cx="476250" cy="455613"/>
            <a:chOff x="6096001" y="4270376"/>
            <a:chExt cx="476250" cy="455613"/>
          </a:xfrm>
        </p:grpSpPr>
        <p:sp>
          <p:nvSpPr>
            <p:cNvPr id="1052" name="Freeform 92"/>
            <p:cNvSpPr/>
            <p:nvPr/>
          </p:nvSpPr>
          <p:spPr bwMode="auto">
            <a:xfrm>
              <a:off x="6096001" y="4270376"/>
              <a:ext cx="476250" cy="455613"/>
            </a:xfrm>
            <a:custGeom>
              <a:avLst/>
              <a:gdLst>
                <a:gd name="T0" fmla="*/ 4 w 112"/>
                <a:gd name="T1" fmla="*/ 64 h 107"/>
                <a:gd name="T2" fmla="*/ 48 w 112"/>
                <a:gd name="T3" fmla="*/ 3 h 107"/>
                <a:gd name="T4" fmla="*/ 108 w 112"/>
                <a:gd name="T5" fmla="*/ 47 h 107"/>
                <a:gd name="T6" fmla="*/ 67 w 112"/>
                <a:gd name="T7" fmla="*/ 104 h 107"/>
                <a:gd name="T8" fmla="*/ 4 w 112"/>
                <a:gd name="T9" fmla="*/ 64 h 107"/>
              </a:gdLst>
              <a:ahLst/>
              <a:cxnLst>
                <a:cxn ang="0">
                  <a:pos x="T0" y="T1"/>
                </a:cxn>
                <a:cxn ang="0">
                  <a:pos x="T2" y="T3"/>
                </a:cxn>
                <a:cxn ang="0">
                  <a:pos x="T4" y="T5"/>
                </a:cxn>
                <a:cxn ang="0">
                  <a:pos x="T6" y="T7"/>
                </a:cxn>
                <a:cxn ang="0">
                  <a:pos x="T8" y="T9"/>
                </a:cxn>
              </a:cxnLst>
              <a:rect l="0" t="0" r="r" b="b"/>
              <a:pathLst>
                <a:path w="112" h="107">
                  <a:moveTo>
                    <a:pt x="4" y="64"/>
                  </a:moveTo>
                  <a:cubicBezTo>
                    <a:pt x="0" y="36"/>
                    <a:pt x="20" y="7"/>
                    <a:pt x="48" y="3"/>
                  </a:cubicBezTo>
                  <a:cubicBezTo>
                    <a:pt x="76" y="0"/>
                    <a:pt x="105" y="19"/>
                    <a:pt x="108" y="47"/>
                  </a:cubicBezTo>
                  <a:cubicBezTo>
                    <a:pt x="112" y="76"/>
                    <a:pt x="95" y="101"/>
                    <a:pt x="67" y="104"/>
                  </a:cubicBezTo>
                  <a:cubicBezTo>
                    <a:pt x="39" y="107"/>
                    <a:pt x="7" y="92"/>
                    <a:pt x="4" y="64"/>
                  </a:cubicBezTo>
                  <a:close/>
                </a:path>
              </a:pathLst>
            </a:custGeom>
            <a:solidFill>
              <a:srgbClr val="D68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3" name="Freeform 93"/>
            <p:cNvSpPr/>
            <p:nvPr/>
          </p:nvSpPr>
          <p:spPr bwMode="auto">
            <a:xfrm>
              <a:off x="6176963" y="4627563"/>
              <a:ext cx="263525" cy="73025"/>
            </a:xfrm>
            <a:custGeom>
              <a:avLst/>
              <a:gdLst>
                <a:gd name="T0" fmla="*/ 58 w 62"/>
                <a:gd name="T1" fmla="*/ 7 h 17"/>
                <a:gd name="T2" fmla="*/ 61 w 62"/>
                <a:gd name="T3" fmla="*/ 5 h 17"/>
                <a:gd name="T4" fmla="*/ 61 w 62"/>
                <a:gd name="T5" fmla="*/ 1 h 17"/>
                <a:gd name="T6" fmla="*/ 58 w 62"/>
                <a:gd name="T7" fmla="*/ 1 h 17"/>
                <a:gd name="T8" fmla="*/ 26 w 62"/>
                <a:gd name="T9" fmla="*/ 4 h 17"/>
                <a:gd name="T10" fmla="*/ 8 w 62"/>
                <a:gd name="T11" fmla="*/ 4 h 17"/>
                <a:gd name="T12" fmla="*/ 0 w 62"/>
                <a:gd name="T13" fmla="*/ 7 h 17"/>
                <a:gd name="T14" fmla="*/ 20 w 62"/>
                <a:gd name="T15" fmla="*/ 17 h 17"/>
                <a:gd name="T16" fmla="*/ 37 w 62"/>
                <a:gd name="T17" fmla="*/ 13 h 17"/>
                <a:gd name="T18" fmla="*/ 58 w 62"/>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7">
                  <a:moveTo>
                    <a:pt x="58" y="7"/>
                  </a:moveTo>
                  <a:cubicBezTo>
                    <a:pt x="59" y="6"/>
                    <a:pt x="60" y="6"/>
                    <a:pt x="61" y="5"/>
                  </a:cubicBezTo>
                  <a:cubicBezTo>
                    <a:pt x="61" y="4"/>
                    <a:pt x="62" y="2"/>
                    <a:pt x="61" y="1"/>
                  </a:cubicBezTo>
                  <a:cubicBezTo>
                    <a:pt x="60" y="1"/>
                    <a:pt x="59" y="1"/>
                    <a:pt x="58" y="1"/>
                  </a:cubicBezTo>
                  <a:cubicBezTo>
                    <a:pt x="47" y="0"/>
                    <a:pt x="37" y="4"/>
                    <a:pt x="26" y="4"/>
                  </a:cubicBezTo>
                  <a:cubicBezTo>
                    <a:pt x="20" y="4"/>
                    <a:pt x="13" y="3"/>
                    <a:pt x="8" y="4"/>
                  </a:cubicBezTo>
                  <a:cubicBezTo>
                    <a:pt x="5" y="4"/>
                    <a:pt x="2" y="6"/>
                    <a:pt x="0" y="7"/>
                  </a:cubicBezTo>
                  <a:cubicBezTo>
                    <a:pt x="6" y="12"/>
                    <a:pt x="12" y="15"/>
                    <a:pt x="20" y="17"/>
                  </a:cubicBezTo>
                  <a:cubicBezTo>
                    <a:pt x="25" y="14"/>
                    <a:pt x="31" y="14"/>
                    <a:pt x="37" y="13"/>
                  </a:cubicBezTo>
                  <a:cubicBezTo>
                    <a:pt x="44" y="11"/>
                    <a:pt x="51" y="9"/>
                    <a:pt x="58" y="7"/>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4" name="Freeform 94"/>
            <p:cNvSpPr/>
            <p:nvPr/>
          </p:nvSpPr>
          <p:spPr bwMode="auto">
            <a:xfrm>
              <a:off x="6364288" y="4665663"/>
              <a:ext cx="122238" cy="47625"/>
            </a:xfrm>
            <a:custGeom>
              <a:avLst/>
              <a:gdLst>
                <a:gd name="T0" fmla="*/ 14 w 29"/>
                <a:gd name="T1" fmla="*/ 3 h 11"/>
                <a:gd name="T2" fmla="*/ 0 w 29"/>
                <a:gd name="T3" fmla="*/ 11 h 11"/>
                <a:gd name="T4" fmla="*/ 4 w 29"/>
                <a:gd name="T5" fmla="*/ 11 h 11"/>
                <a:gd name="T6" fmla="*/ 29 w 29"/>
                <a:gd name="T7" fmla="*/ 0 h 11"/>
                <a:gd name="T8" fmla="*/ 14 w 29"/>
                <a:gd name="T9" fmla="*/ 3 h 11"/>
              </a:gdLst>
              <a:ahLst/>
              <a:cxnLst>
                <a:cxn ang="0">
                  <a:pos x="T0" y="T1"/>
                </a:cxn>
                <a:cxn ang="0">
                  <a:pos x="T2" y="T3"/>
                </a:cxn>
                <a:cxn ang="0">
                  <a:pos x="T4" y="T5"/>
                </a:cxn>
                <a:cxn ang="0">
                  <a:pos x="T6" y="T7"/>
                </a:cxn>
                <a:cxn ang="0">
                  <a:pos x="T8" y="T9"/>
                </a:cxn>
              </a:cxnLst>
              <a:rect l="0" t="0" r="r" b="b"/>
              <a:pathLst>
                <a:path w="29" h="11">
                  <a:moveTo>
                    <a:pt x="14" y="3"/>
                  </a:moveTo>
                  <a:cubicBezTo>
                    <a:pt x="9" y="5"/>
                    <a:pt x="4" y="8"/>
                    <a:pt x="0" y="11"/>
                  </a:cubicBezTo>
                  <a:cubicBezTo>
                    <a:pt x="1" y="11"/>
                    <a:pt x="2" y="11"/>
                    <a:pt x="4" y="11"/>
                  </a:cubicBezTo>
                  <a:cubicBezTo>
                    <a:pt x="14" y="10"/>
                    <a:pt x="22" y="6"/>
                    <a:pt x="29" y="0"/>
                  </a:cubicBezTo>
                  <a:cubicBezTo>
                    <a:pt x="24" y="0"/>
                    <a:pt x="19" y="1"/>
                    <a:pt x="14"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5" name="Freeform 95"/>
            <p:cNvSpPr/>
            <p:nvPr/>
          </p:nvSpPr>
          <p:spPr bwMode="auto">
            <a:xfrm>
              <a:off x="6435726" y="4546601"/>
              <a:ext cx="119063" cy="55563"/>
            </a:xfrm>
            <a:custGeom>
              <a:avLst/>
              <a:gdLst>
                <a:gd name="T0" fmla="*/ 0 w 28"/>
                <a:gd name="T1" fmla="*/ 10 h 13"/>
                <a:gd name="T2" fmla="*/ 0 w 28"/>
                <a:gd name="T3" fmla="*/ 11 h 13"/>
                <a:gd name="T4" fmla="*/ 0 w 28"/>
                <a:gd name="T5" fmla="*/ 11 h 13"/>
                <a:gd name="T6" fmla="*/ 9 w 28"/>
                <a:gd name="T7" fmla="*/ 12 h 13"/>
                <a:gd name="T8" fmla="*/ 18 w 28"/>
                <a:gd name="T9" fmla="*/ 10 h 13"/>
                <a:gd name="T10" fmla="*/ 25 w 28"/>
                <a:gd name="T11" fmla="*/ 9 h 13"/>
                <a:gd name="T12" fmla="*/ 28 w 28"/>
                <a:gd name="T13" fmla="*/ 0 h 13"/>
                <a:gd name="T14" fmla="*/ 12 w 28"/>
                <a:gd name="T15" fmla="*/ 5 h 13"/>
                <a:gd name="T16" fmla="*/ 0 w 28"/>
                <a:gd name="T1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3">
                  <a:moveTo>
                    <a:pt x="0" y="10"/>
                  </a:moveTo>
                  <a:cubicBezTo>
                    <a:pt x="0" y="11"/>
                    <a:pt x="0" y="11"/>
                    <a:pt x="0" y="11"/>
                  </a:cubicBezTo>
                  <a:cubicBezTo>
                    <a:pt x="0" y="11"/>
                    <a:pt x="0" y="11"/>
                    <a:pt x="0" y="11"/>
                  </a:cubicBezTo>
                  <a:cubicBezTo>
                    <a:pt x="3" y="13"/>
                    <a:pt x="6" y="13"/>
                    <a:pt x="9" y="12"/>
                  </a:cubicBezTo>
                  <a:cubicBezTo>
                    <a:pt x="12" y="12"/>
                    <a:pt x="15" y="11"/>
                    <a:pt x="18" y="10"/>
                  </a:cubicBezTo>
                  <a:cubicBezTo>
                    <a:pt x="20" y="9"/>
                    <a:pt x="23" y="9"/>
                    <a:pt x="25" y="9"/>
                  </a:cubicBezTo>
                  <a:cubicBezTo>
                    <a:pt x="26" y="6"/>
                    <a:pt x="27" y="3"/>
                    <a:pt x="28" y="0"/>
                  </a:cubicBezTo>
                  <a:cubicBezTo>
                    <a:pt x="22" y="0"/>
                    <a:pt x="18" y="3"/>
                    <a:pt x="12" y="5"/>
                  </a:cubicBezTo>
                  <a:cubicBezTo>
                    <a:pt x="8" y="6"/>
                    <a:pt x="4" y="7"/>
                    <a:pt x="0" y="10"/>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6" name="Freeform 96"/>
            <p:cNvSpPr/>
            <p:nvPr/>
          </p:nvSpPr>
          <p:spPr bwMode="auto">
            <a:xfrm>
              <a:off x="6108701" y="4495801"/>
              <a:ext cx="127000" cy="111125"/>
            </a:xfrm>
            <a:custGeom>
              <a:avLst/>
              <a:gdLst>
                <a:gd name="T0" fmla="*/ 14 w 30"/>
                <a:gd name="T1" fmla="*/ 24 h 26"/>
                <a:gd name="T2" fmla="*/ 29 w 30"/>
                <a:gd name="T3" fmla="*/ 21 h 26"/>
                <a:gd name="T4" fmla="*/ 30 w 30"/>
                <a:gd name="T5" fmla="*/ 19 h 26"/>
                <a:gd name="T6" fmla="*/ 29 w 30"/>
                <a:gd name="T7" fmla="*/ 18 h 26"/>
                <a:gd name="T8" fmla="*/ 12 w 30"/>
                <a:gd name="T9" fmla="*/ 17 h 26"/>
                <a:gd name="T10" fmla="*/ 11 w 30"/>
                <a:gd name="T11" fmla="*/ 17 h 26"/>
                <a:gd name="T12" fmla="*/ 12 w 30"/>
                <a:gd name="T13" fmla="*/ 16 h 26"/>
                <a:gd name="T14" fmla="*/ 29 w 30"/>
                <a:gd name="T15" fmla="*/ 7 h 26"/>
                <a:gd name="T16" fmla="*/ 15 w 30"/>
                <a:gd name="T17" fmla="*/ 1 h 26"/>
                <a:gd name="T18" fmla="*/ 0 w 30"/>
                <a:gd name="T19" fmla="*/ 4 h 26"/>
                <a:gd name="T20" fmla="*/ 1 w 30"/>
                <a:gd name="T21" fmla="*/ 11 h 26"/>
                <a:gd name="T22" fmla="*/ 5 w 30"/>
                <a:gd name="T23" fmla="*/ 26 h 26"/>
                <a:gd name="T24" fmla="*/ 14 w 30"/>
                <a:gd name="T2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6">
                  <a:moveTo>
                    <a:pt x="14" y="24"/>
                  </a:moveTo>
                  <a:cubicBezTo>
                    <a:pt x="19" y="24"/>
                    <a:pt x="24" y="24"/>
                    <a:pt x="29" y="21"/>
                  </a:cubicBezTo>
                  <a:cubicBezTo>
                    <a:pt x="29" y="21"/>
                    <a:pt x="30" y="20"/>
                    <a:pt x="30" y="19"/>
                  </a:cubicBezTo>
                  <a:cubicBezTo>
                    <a:pt x="30" y="19"/>
                    <a:pt x="29" y="18"/>
                    <a:pt x="29" y="18"/>
                  </a:cubicBezTo>
                  <a:cubicBezTo>
                    <a:pt x="24" y="15"/>
                    <a:pt x="17" y="19"/>
                    <a:pt x="12" y="17"/>
                  </a:cubicBezTo>
                  <a:cubicBezTo>
                    <a:pt x="11" y="17"/>
                    <a:pt x="11" y="17"/>
                    <a:pt x="11" y="17"/>
                  </a:cubicBezTo>
                  <a:cubicBezTo>
                    <a:pt x="11" y="16"/>
                    <a:pt x="12" y="16"/>
                    <a:pt x="12" y="16"/>
                  </a:cubicBezTo>
                  <a:cubicBezTo>
                    <a:pt x="16" y="13"/>
                    <a:pt x="29" y="12"/>
                    <a:pt x="29" y="7"/>
                  </a:cubicBezTo>
                  <a:cubicBezTo>
                    <a:pt x="29" y="0"/>
                    <a:pt x="19" y="1"/>
                    <a:pt x="15" y="1"/>
                  </a:cubicBezTo>
                  <a:cubicBezTo>
                    <a:pt x="9" y="1"/>
                    <a:pt x="4" y="2"/>
                    <a:pt x="0" y="4"/>
                  </a:cubicBezTo>
                  <a:cubicBezTo>
                    <a:pt x="0" y="6"/>
                    <a:pt x="0" y="9"/>
                    <a:pt x="1" y="11"/>
                  </a:cubicBezTo>
                  <a:cubicBezTo>
                    <a:pt x="1" y="16"/>
                    <a:pt x="3" y="21"/>
                    <a:pt x="5" y="26"/>
                  </a:cubicBezTo>
                  <a:cubicBezTo>
                    <a:pt x="8" y="25"/>
                    <a:pt x="11" y="25"/>
                    <a:pt x="14" y="2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7" name="Freeform 97"/>
            <p:cNvSpPr/>
            <p:nvPr/>
          </p:nvSpPr>
          <p:spPr bwMode="auto">
            <a:xfrm>
              <a:off x="6257926" y="4325938"/>
              <a:ext cx="288925" cy="123825"/>
            </a:xfrm>
            <a:custGeom>
              <a:avLst/>
              <a:gdLst>
                <a:gd name="T0" fmla="*/ 32 w 68"/>
                <a:gd name="T1" fmla="*/ 3 h 29"/>
                <a:gd name="T2" fmla="*/ 1 w 68"/>
                <a:gd name="T3" fmla="*/ 14 h 29"/>
                <a:gd name="T4" fmla="*/ 0 w 68"/>
                <a:gd name="T5" fmla="*/ 16 h 29"/>
                <a:gd name="T6" fmla="*/ 2 w 68"/>
                <a:gd name="T7" fmla="*/ 17 h 29"/>
                <a:gd name="T8" fmla="*/ 10 w 68"/>
                <a:gd name="T9" fmla="*/ 16 h 29"/>
                <a:gd name="T10" fmla="*/ 32 w 68"/>
                <a:gd name="T11" fmla="*/ 13 h 29"/>
                <a:gd name="T12" fmla="*/ 54 w 68"/>
                <a:gd name="T13" fmla="*/ 15 h 29"/>
                <a:gd name="T14" fmla="*/ 56 w 68"/>
                <a:gd name="T15" fmla="*/ 17 h 29"/>
                <a:gd name="T16" fmla="*/ 54 w 68"/>
                <a:gd name="T17" fmla="*/ 20 h 29"/>
                <a:gd name="T18" fmla="*/ 49 w 68"/>
                <a:gd name="T19" fmla="*/ 22 h 29"/>
                <a:gd name="T20" fmla="*/ 44 w 68"/>
                <a:gd name="T21" fmla="*/ 26 h 29"/>
                <a:gd name="T22" fmla="*/ 44 w 68"/>
                <a:gd name="T23" fmla="*/ 28 h 29"/>
                <a:gd name="T24" fmla="*/ 45 w 68"/>
                <a:gd name="T25" fmla="*/ 29 h 29"/>
                <a:gd name="T26" fmla="*/ 68 w 68"/>
                <a:gd name="T27" fmla="*/ 25 h 29"/>
                <a:gd name="T28" fmla="*/ 49 w 68"/>
                <a:gd name="T29" fmla="*/ 1 h 29"/>
                <a:gd name="T30" fmla="*/ 43 w 68"/>
                <a:gd name="T31" fmla="*/ 1 h 29"/>
                <a:gd name="T32" fmla="*/ 32 w 68"/>
                <a:gd name="T3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32" y="3"/>
                  </a:moveTo>
                  <a:cubicBezTo>
                    <a:pt x="21" y="5"/>
                    <a:pt x="10" y="8"/>
                    <a:pt x="1" y="14"/>
                  </a:cubicBezTo>
                  <a:cubicBezTo>
                    <a:pt x="1" y="14"/>
                    <a:pt x="0" y="15"/>
                    <a:pt x="0" y="16"/>
                  </a:cubicBezTo>
                  <a:cubicBezTo>
                    <a:pt x="0" y="17"/>
                    <a:pt x="1" y="17"/>
                    <a:pt x="2" y="17"/>
                  </a:cubicBezTo>
                  <a:cubicBezTo>
                    <a:pt x="4" y="18"/>
                    <a:pt x="7" y="17"/>
                    <a:pt x="10" y="16"/>
                  </a:cubicBezTo>
                  <a:cubicBezTo>
                    <a:pt x="17" y="15"/>
                    <a:pt x="24" y="13"/>
                    <a:pt x="32" y="13"/>
                  </a:cubicBezTo>
                  <a:cubicBezTo>
                    <a:pt x="39" y="12"/>
                    <a:pt x="47" y="13"/>
                    <a:pt x="54" y="15"/>
                  </a:cubicBezTo>
                  <a:cubicBezTo>
                    <a:pt x="55" y="16"/>
                    <a:pt x="56" y="16"/>
                    <a:pt x="56" y="17"/>
                  </a:cubicBezTo>
                  <a:cubicBezTo>
                    <a:pt x="56" y="19"/>
                    <a:pt x="55" y="20"/>
                    <a:pt x="54" y="20"/>
                  </a:cubicBezTo>
                  <a:cubicBezTo>
                    <a:pt x="52" y="21"/>
                    <a:pt x="51" y="22"/>
                    <a:pt x="49" y="22"/>
                  </a:cubicBezTo>
                  <a:cubicBezTo>
                    <a:pt x="47" y="23"/>
                    <a:pt x="45" y="24"/>
                    <a:pt x="44" y="26"/>
                  </a:cubicBezTo>
                  <a:cubicBezTo>
                    <a:pt x="43" y="27"/>
                    <a:pt x="43" y="28"/>
                    <a:pt x="44" y="28"/>
                  </a:cubicBezTo>
                  <a:cubicBezTo>
                    <a:pt x="45" y="29"/>
                    <a:pt x="45" y="29"/>
                    <a:pt x="45" y="29"/>
                  </a:cubicBezTo>
                  <a:cubicBezTo>
                    <a:pt x="53" y="28"/>
                    <a:pt x="61" y="26"/>
                    <a:pt x="68" y="25"/>
                  </a:cubicBezTo>
                  <a:cubicBezTo>
                    <a:pt x="65" y="15"/>
                    <a:pt x="58" y="7"/>
                    <a:pt x="49" y="1"/>
                  </a:cubicBezTo>
                  <a:cubicBezTo>
                    <a:pt x="47" y="0"/>
                    <a:pt x="45" y="0"/>
                    <a:pt x="43" y="1"/>
                  </a:cubicBezTo>
                  <a:cubicBezTo>
                    <a:pt x="39" y="1"/>
                    <a:pt x="35" y="2"/>
                    <a:pt x="32"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8" name="Freeform 98"/>
            <p:cNvSpPr/>
            <p:nvPr/>
          </p:nvSpPr>
          <p:spPr bwMode="auto">
            <a:xfrm>
              <a:off x="6121401" y="4333876"/>
              <a:ext cx="111125" cy="111125"/>
            </a:xfrm>
            <a:custGeom>
              <a:avLst/>
              <a:gdLst>
                <a:gd name="T0" fmla="*/ 0 w 26"/>
                <a:gd name="T1" fmla="*/ 26 h 26"/>
                <a:gd name="T2" fmla="*/ 6 w 26"/>
                <a:gd name="T3" fmla="*/ 25 h 26"/>
                <a:gd name="T4" fmla="*/ 15 w 26"/>
                <a:gd name="T5" fmla="*/ 21 h 26"/>
                <a:gd name="T6" fmla="*/ 20 w 26"/>
                <a:gd name="T7" fmla="*/ 16 h 26"/>
                <a:gd name="T8" fmla="*/ 18 w 26"/>
                <a:gd name="T9" fmla="*/ 0 h 26"/>
                <a:gd name="T10" fmla="*/ 17 w 26"/>
                <a:gd name="T11" fmla="*/ 0 h 26"/>
                <a:gd name="T12" fmla="*/ 0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0" y="26"/>
                  </a:moveTo>
                  <a:cubicBezTo>
                    <a:pt x="2" y="26"/>
                    <a:pt x="4" y="26"/>
                    <a:pt x="6" y="25"/>
                  </a:cubicBezTo>
                  <a:cubicBezTo>
                    <a:pt x="11" y="24"/>
                    <a:pt x="14" y="22"/>
                    <a:pt x="15" y="21"/>
                  </a:cubicBezTo>
                  <a:cubicBezTo>
                    <a:pt x="17" y="20"/>
                    <a:pt x="19" y="18"/>
                    <a:pt x="20" y="16"/>
                  </a:cubicBezTo>
                  <a:cubicBezTo>
                    <a:pt x="22" y="14"/>
                    <a:pt x="26" y="6"/>
                    <a:pt x="18" y="0"/>
                  </a:cubicBezTo>
                  <a:cubicBezTo>
                    <a:pt x="17" y="0"/>
                    <a:pt x="17" y="0"/>
                    <a:pt x="17" y="0"/>
                  </a:cubicBezTo>
                  <a:cubicBezTo>
                    <a:pt x="9" y="7"/>
                    <a:pt x="3" y="16"/>
                    <a:pt x="0" y="26"/>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0" name="Freeform 99"/>
            <p:cNvSpPr/>
            <p:nvPr/>
          </p:nvSpPr>
          <p:spPr bwMode="auto">
            <a:xfrm>
              <a:off x="6273801" y="4279901"/>
              <a:ext cx="106363" cy="25400"/>
            </a:xfrm>
            <a:custGeom>
              <a:avLst/>
              <a:gdLst>
                <a:gd name="T0" fmla="*/ 25 w 25"/>
                <a:gd name="T1" fmla="*/ 2 h 6"/>
                <a:gd name="T2" fmla="*/ 6 w 25"/>
                <a:gd name="T3" fmla="*/ 1 h 6"/>
                <a:gd name="T4" fmla="*/ 0 w 25"/>
                <a:gd name="T5" fmla="*/ 2 h 6"/>
                <a:gd name="T6" fmla="*/ 7 w 25"/>
                <a:gd name="T7" fmla="*/ 4 h 6"/>
                <a:gd name="T8" fmla="*/ 25 w 25"/>
                <a:gd name="T9" fmla="*/ 2 h 6"/>
              </a:gdLst>
              <a:ahLst/>
              <a:cxnLst>
                <a:cxn ang="0">
                  <a:pos x="T0" y="T1"/>
                </a:cxn>
                <a:cxn ang="0">
                  <a:pos x="T2" y="T3"/>
                </a:cxn>
                <a:cxn ang="0">
                  <a:pos x="T4" y="T5"/>
                </a:cxn>
                <a:cxn ang="0">
                  <a:pos x="T6" y="T7"/>
                </a:cxn>
                <a:cxn ang="0">
                  <a:pos x="T8" y="T9"/>
                </a:cxn>
              </a:cxnLst>
              <a:rect l="0" t="0" r="r" b="b"/>
              <a:pathLst>
                <a:path w="25" h="6">
                  <a:moveTo>
                    <a:pt x="25" y="2"/>
                  </a:moveTo>
                  <a:cubicBezTo>
                    <a:pt x="19" y="1"/>
                    <a:pt x="13" y="0"/>
                    <a:pt x="6" y="1"/>
                  </a:cubicBezTo>
                  <a:cubicBezTo>
                    <a:pt x="4" y="1"/>
                    <a:pt x="2" y="2"/>
                    <a:pt x="0" y="2"/>
                  </a:cubicBezTo>
                  <a:cubicBezTo>
                    <a:pt x="2" y="3"/>
                    <a:pt x="4" y="4"/>
                    <a:pt x="7" y="4"/>
                  </a:cubicBezTo>
                  <a:cubicBezTo>
                    <a:pt x="13" y="6"/>
                    <a:pt x="20" y="5"/>
                    <a:pt x="25"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1" name="Freeform 100"/>
            <p:cNvSpPr/>
            <p:nvPr/>
          </p:nvSpPr>
          <p:spPr bwMode="auto">
            <a:xfrm>
              <a:off x="6440488" y="4492626"/>
              <a:ext cx="80963" cy="38100"/>
            </a:xfrm>
            <a:custGeom>
              <a:avLst/>
              <a:gdLst>
                <a:gd name="T0" fmla="*/ 0 w 19"/>
                <a:gd name="T1" fmla="*/ 5 h 9"/>
                <a:gd name="T2" fmla="*/ 9 w 19"/>
                <a:gd name="T3" fmla="*/ 1 h 9"/>
                <a:gd name="T4" fmla="*/ 19 w 19"/>
                <a:gd name="T5" fmla="*/ 3 h 9"/>
                <a:gd name="T6" fmla="*/ 7 w 19"/>
                <a:gd name="T7" fmla="*/ 8 h 9"/>
                <a:gd name="T8" fmla="*/ 0 w 19"/>
                <a:gd name="T9" fmla="*/ 5 h 9"/>
              </a:gdLst>
              <a:ahLst/>
              <a:cxnLst>
                <a:cxn ang="0">
                  <a:pos x="T0" y="T1"/>
                </a:cxn>
                <a:cxn ang="0">
                  <a:pos x="T2" y="T3"/>
                </a:cxn>
                <a:cxn ang="0">
                  <a:pos x="T4" y="T5"/>
                </a:cxn>
                <a:cxn ang="0">
                  <a:pos x="T6" y="T7"/>
                </a:cxn>
                <a:cxn ang="0">
                  <a:pos x="T8" y="T9"/>
                </a:cxn>
              </a:cxnLst>
              <a:rect l="0" t="0" r="r" b="b"/>
              <a:pathLst>
                <a:path w="19" h="9">
                  <a:moveTo>
                    <a:pt x="0" y="5"/>
                  </a:moveTo>
                  <a:cubicBezTo>
                    <a:pt x="0" y="3"/>
                    <a:pt x="4" y="1"/>
                    <a:pt x="9" y="1"/>
                  </a:cubicBezTo>
                  <a:cubicBezTo>
                    <a:pt x="14" y="0"/>
                    <a:pt x="18" y="1"/>
                    <a:pt x="19" y="3"/>
                  </a:cubicBezTo>
                  <a:cubicBezTo>
                    <a:pt x="19" y="5"/>
                    <a:pt x="12" y="7"/>
                    <a:pt x="7" y="8"/>
                  </a:cubicBezTo>
                  <a:cubicBezTo>
                    <a:pt x="2" y="9"/>
                    <a:pt x="1" y="7"/>
                    <a:pt x="0" y="5"/>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2" name="Freeform 101"/>
            <p:cNvSpPr/>
            <p:nvPr/>
          </p:nvSpPr>
          <p:spPr bwMode="auto">
            <a:xfrm>
              <a:off x="6457951" y="4624388"/>
              <a:ext cx="12700" cy="12700"/>
            </a:xfrm>
            <a:custGeom>
              <a:avLst/>
              <a:gdLst>
                <a:gd name="T0" fmla="*/ 0 w 3"/>
                <a:gd name="T1" fmla="*/ 2 h 3"/>
                <a:gd name="T2" fmla="*/ 1 w 3"/>
                <a:gd name="T3" fmla="*/ 0 h 3"/>
                <a:gd name="T4" fmla="*/ 3 w 3"/>
                <a:gd name="T5" fmla="*/ 1 h 3"/>
                <a:gd name="T6" fmla="*/ 2 w 3"/>
                <a:gd name="T7" fmla="*/ 3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0"/>
                    <a:pt x="1" y="0"/>
                  </a:cubicBezTo>
                  <a:cubicBezTo>
                    <a:pt x="2" y="0"/>
                    <a:pt x="3" y="0"/>
                    <a:pt x="3" y="1"/>
                  </a:cubicBezTo>
                  <a:cubicBezTo>
                    <a:pt x="3" y="2"/>
                    <a:pt x="3" y="3"/>
                    <a:pt x="2" y="3"/>
                  </a:cubicBezTo>
                  <a:cubicBezTo>
                    <a:pt x="1" y="3"/>
                    <a:pt x="0"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3" name="Freeform 102"/>
            <p:cNvSpPr/>
            <p:nvPr/>
          </p:nvSpPr>
          <p:spPr bwMode="auto">
            <a:xfrm>
              <a:off x="6154738" y="4513263"/>
              <a:ext cx="47625" cy="25400"/>
            </a:xfrm>
            <a:custGeom>
              <a:avLst/>
              <a:gdLst>
                <a:gd name="T0" fmla="*/ 0 w 11"/>
                <a:gd name="T1" fmla="*/ 4 h 6"/>
                <a:gd name="T2" fmla="*/ 4 w 11"/>
                <a:gd name="T3" fmla="*/ 0 h 6"/>
                <a:gd name="T4" fmla="*/ 10 w 11"/>
                <a:gd name="T5" fmla="*/ 2 h 6"/>
                <a:gd name="T6" fmla="*/ 6 w 11"/>
                <a:gd name="T7" fmla="*/ 6 h 6"/>
                <a:gd name="T8" fmla="*/ 0 w 11"/>
                <a:gd name="T9" fmla="*/ 4 h 6"/>
              </a:gdLst>
              <a:ahLst/>
              <a:cxnLst>
                <a:cxn ang="0">
                  <a:pos x="T0" y="T1"/>
                </a:cxn>
                <a:cxn ang="0">
                  <a:pos x="T2" y="T3"/>
                </a:cxn>
                <a:cxn ang="0">
                  <a:pos x="T4" y="T5"/>
                </a:cxn>
                <a:cxn ang="0">
                  <a:pos x="T6" y="T7"/>
                </a:cxn>
                <a:cxn ang="0">
                  <a:pos x="T8" y="T9"/>
                </a:cxn>
              </a:cxnLst>
              <a:rect l="0" t="0" r="r" b="b"/>
              <a:pathLst>
                <a:path w="11" h="6">
                  <a:moveTo>
                    <a:pt x="0" y="4"/>
                  </a:moveTo>
                  <a:cubicBezTo>
                    <a:pt x="0" y="2"/>
                    <a:pt x="1" y="1"/>
                    <a:pt x="4" y="0"/>
                  </a:cubicBezTo>
                  <a:cubicBezTo>
                    <a:pt x="7" y="0"/>
                    <a:pt x="10" y="1"/>
                    <a:pt x="10" y="2"/>
                  </a:cubicBezTo>
                  <a:cubicBezTo>
                    <a:pt x="11" y="4"/>
                    <a:pt x="9" y="5"/>
                    <a:pt x="6" y="6"/>
                  </a:cubicBezTo>
                  <a:cubicBezTo>
                    <a:pt x="3" y="6"/>
                    <a:pt x="0" y="5"/>
                    <a:pt x="0" y="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4" name="Freeform 103"/>
            <p:cNvSpPr/>
            <p:nvPr/>
          </p:nvSpPr>
          <p:spPr bwMode="auto">
            <a:xfrm>
              <a:off x="6478588" y="4500563"/>
              <a:ext cx="25400" cy="17463"/>
            </a:xfrm>
            <a:custGeom>
              <a:avLst/>
              <a:gdLst>
                <a:gd name="T0" fmla="*/ 0 w 6"/>
                <a:gd name="T1" fmla="*/ 2 h 4"/>
                <a:gd name="T2" fmla="*/ 3 w 6"/>
                <a:gd name="T3" fmla="*/ 0 h 4"/>
                <a:gd name="T4" fmla="*/ 6 w 6"/>
                <a:gd name="T5" fmla="*/ 1 h 4"/>
                <a:gd name="T6" fmla="*/ 3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0" y="1"/>
                    <a:pt x="2" y="1"/>
                    <a:pt x="3" y="0"/>
                  </a:cubicBezTo>
                  <a:cubicBezTo>
                    <a:pt x="4" y="0"/>
                    <a:pt x="6" y="1"/>
                    <a:pt x="6" y="1"/>
                  </a:cubicBezTo>
                  <a:cubicBezTo>
                    <a:pt x="6" y="2"/>
                    <a:pt x="4" y="3"/>
                    <a:pt x="3" y="4"/>
                  </a:cubicBezTo>
                  <a:cubicBezTo>
                    <a:pt x="1" y="4"/>
                    <a:pt x="1"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6" name="组合 1125"/>
          <p:cNvGrpSpPr/>
          <p:nvPr/>
        </p:nvGrpSpPr>
        <p:grpSpPr>
          <a:xfrm>
            <a:off x="11045493" y="3379195"/>
            <a:ext cx="361950" cy="349250"/>
            <a:chOff x="7073901" y="2582863"/>
            <a:chExt cx="361950" cy="349250"/>
          </a:xfrm>
        </p:grpSpPr>
        <p:sp>
          <p:nvSpPr>
            <p:cNvPr id="1065" name="Freeform 104"/>
            <p:cNvSpPr/>
            <p:nvPr/>
          </p:nvSpPr>
          <p:spPr bwMode="auto">
            <a:xfrm>
              <a:off x="7073901" y="2582863"/>
              <a:ext cx="361950" cy="349250"/>
            </a:xfrm>
            <a:custGeom>
              <a:avLst/>
              <a:gdLst>
                <a:gd name="T0" fmla="*/ 82 w 85"/>
                <a:gd name="T1" fmla="*/ 34 h 82"/>
                <a:gd name="T2" fmla="*/ 49 w 85"/>
                <a:gd name="T3" fmla="*/ 79 h 82"/>
                <a:gd name="T4" fmla="*/ 3 w 85"/>
                <a:gd name="T5" fmla="*/ 47 h 82"/>
                <a:gd name="T6" fmla="*/ 38 w 85"/>
                <a:gd name="T7" fmla="*/ 4 h 82"/>
                <a:gd name="T8" fmla="*/ 82 w 85"/>
                <a:gd name="T9" fmla="*/ 34 h 82"/>
              </a:gdLst>
              <a:ahLst/>
              <a:cxnLst>
                <a:cxn ang="0">
                  <a:pos x="T0" y="T1"/>
                </a:cxn>
                <a:cxn ang="0">
                  <a:pos x="T2" y="T3"/>
                </a:cxn>
                <a:cxn ang="0">
                  <a:pos x="T4" y="T5"/>
                </a:cxn>
                <a:cxn ang="0">
                  <a:pos x="T6" y="T7"/>
                </a:cxn>
                <a:cxn ang="0">
                  <a:pos x="T8" y="T9"/>
                </a:cxn>
              </a:cxnLst>
              <a:rect l="0" t="0" r="r" b="b"/>
              <a:pathLst>
                <a:path w="85" h="82">
                  <a:moveTo>
                    <a:pt x="82" y="34"/>
                  </a:moveTo>
                  <a:cubicBezTo>
                    <a:pt x="85" y="55"/>
                    <a:pt x="71" y="76"/>
                    <a:pt x="49" y="79"/>
                  </a:cubicBezTo>
                  <a:cubicBezTo>
                    <a:pt x="27" y="82"/>
                    <a:pt x="6" y="67"/>
                    <a:pt x="3" y="47"/>
                  </a:cubicBezTo>
                  <a:cubicBezTo>
                    <a:pt x="0" y="26"/>
                    <a:pt x="16" y="7"/>
                    <a:pt x="38" y="4"/>
                  </a:cubicBezTo>
                  <a:cubicBezTo>
                    <a:pt x="61" y="0"/>
                    <a:pt x="79" y="14"/>
                    <a:pt x="82" y="3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6" name="Freeform 105"/>
            <p:cNvSpPr/>
            <p:nvPr/>
          </p:nvSpPr>
          <p:spPr bwMode="auto">
            <a:xfrm>
              <a:off x="7096126" y="2616201"/>
              <a:ext cx="322263" cy="123825"/>
            </a:xfrm>
            <a:custGeom>
              <a:avLst/>
              <a:gdLst>
                <a:gd name="T0" fmla="*/ 56 w 76"/>
                <a:gd name="T1" fmla="*/ 25 h 29"/>
                <a:gd name="T2" fmla="*/ 76 w 76"/>
                <a:gd name="T3" fmla="*/ 21 h 29"/>
                <a:gd name="T4" fmla="*/ 58 w 76"/>
                <a:gd name="T5" fmla="*/ 0 h 29"/>
                <a:gd name="T6" fmla="*/ 43 w 76"/>
                <a:gd name="T7" fmla="*/ 4 h 29"/>
                <a:gd name="T8" fmla="*/ 10 w 76"/>
                <a:gd name="T9" fmla="*/ 7 h 29"/>
                <a:gd name="T10" fmla="*/ 0 w 76"/>
                <a:gd name="T11" fmla="*/ 21 h 29"/>
                <a:gd name="T12" fmla="*/ 56 w 76"/>
                <a:gd name="T13" fmla="*/ 25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56" y="25"/>
                  </a:moveTo>
                  <a:cubicBezTo>
                    <a:pt x="63" y="23"/>
                    <a:pt x="69" y="22"/>
                    <a:pt x="76" y="21"/>
                  </a:cubicBezTo>
                  <a:cubicBezTo>
                    <a:pt x="73" y="11"/>
                    <a:pt x="67" y="4"/>
                    <a:pt x="58" y="0"/>
                  </a:cubicBezTo>
                  <a:cubicBezTo>
                    <a:pt x="53" y="1"/>
                    <a:pt x="48" y="3"/>
                    <a:pt x="43" y="4"/>
                  </a:cubicBezTo>
                  <a:cubicBezTo>
                    <a:pt x="33" y="8"/>
                    <a:pt x="21" y="8"/>
                    <a:pt x="10" y="7"/>
                  </a:cubicBezTo>
                  <a:cubicBezTo>
                    <a:pt x="6" y="11"/>
                    <a:pt x="2" y="15"/>
                    <a:pt x="0" y="21"/>
                  </a:cubicBezTo>
                  <a:cubicBezTo>
                    <a:pt x="18" y="25"/>
                    <a:pt x="36" y="29"/>
                    <a:pt x="56" y="25"/>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7" name="Freeform 106"/>
            <p:cNvSpPr/>
            <p:nvPr/>
          </p:nvSpPr>
          <p:spPr bwMode="auto">
            <a:xfrm>
              <a:off x="7197726" y="2863851"/>
              <a:ext cx="187325" cy="58738"/>
            </a:xfrm>
            <a:custGeom>
              <a:avLst/>
              <a:gdLst>
                <a:gd name="T0" fmla="*/ 20 w 44"/>
                <a:gd name="T1" fmla="*/ 13 h 14"/>
                <a:gd name="T2" fmla="*/ 44 w 44"/>
                <a:gd name="T3" fmla="*/ 0 h 14"/>
                <a:gd name="T4" fmla="*/ 0 w 44"/>
                <a:gd name="T5" fmla="*/ 11 h 14"/>
                <a:gd name="T6" fmla="*/ 20 w 44"/>
                <a:gd name="T7" fmla="*/ 13 h 14"/>
              </a:gdLst>
              <a:ahLst/>
              <a:cxnLst>
                <a:cxn ang="0">
                  <a:pos x="T0" y="T1"/>
                </a:cxn>
                <a:cxn ang="0">
                  <a:pos x="T2" y="T3"/>
                </a:cxn>
                <a:cxn ang="0">
                  <a:pos x="T4" y="T5"/>
                </a:cxn>
                <a:cxn ang="0">
                  <a:pos x="T6" y="T7"/>
                </a:cxn>
              </a:cxnLst>
              <a:rect l="0" t="0" r="r" b="b"/>
              <a:pathLst>
                <a:path w="44" h="14">
                  <a:moveTo>
                    <a:pt x="20" y="13"/>
                  </a:moveTo>
                  <a:cubicBezTo>
                    <a:pt x="30" y="12"/>
                    <a:pt x="38" y="7"/>
                    <a:pt x="44" y="0"/>
                  </a:cubicBezTo>
                  <a:cubicBezTo>
                    <a:pt x="29" y="3"/>
                    <a:pt x="15" y="8"/>
                    <a:pt x="0" y="11"/>
                  </a:cubicBezTo>
                  <a:cubicBezTo>
                    <a:pt x="6" y="13"/>
                    <a:pt x="13" y="14"/>
                    <a:pt x="20" y="1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8" name="Freeform 107"/>
            <p:cNvSpPr/>
            <p:nvPr/>
          </p:nvSpPr>
          <p:spPr bwMode="auto">
            <a:xfrm>
              <a:off x="7104063" y="2770188"/>
              <a:ext cx="319088" cy="139700"/>
            </a:xfrm>
            <a:custGeom>
              <a:avLst/>
              <a:gdLst>
                <a:gd name="T0" fmla="*/ 0 w 75"/>
                <a:gd name="T1" fmla="*/ 14 h 33"/>
                <a:gd name="T2" fmla="*/ 22 w 75"/>
                <a:gd name="T3" fmla="*/ 33 h 33"/>
                <a:gd name="T4" fmla="*/ 66 w 75"/>
                <a:gd name="T5" fmla="*/ 22 h 33"/>
                <a:gd name="T6" fmla="*/ 75 w 75"/>
                <a:gd name="T7" fmla="*/ 0 h 33"/>
                <a:gd name="T8" fmla="*/ 59 w 75"/>
                <a:gd name="T9" fmla="*/ 6 h 33"/>
                <a:gd name="T10" fmla="*/ 0 w 75"/>
                <a:gd name="T11" fmla="*/ 14 h 33"/>
              </a:gdLst>
              <a:ahLst/>
              <a:cxnLst>
                <a:cxn ang="0">
                  <a:pos x="T0" y="T1"/>
                </a:cxn>
                <a:cxn ang="0">
                  <a:pos x="T2" y="T3"/>
                </a:cxn>
                <a:cxn ang="0">
                  <a:pos x="T4" y="T5"/>
                </a:cxn>
                <a:cxn ang="0">
                  <a:pos x="T6" y="T7"/>
                </a:cxn>
                <a:cxn ang="0">
                  <a:pos x="T8" y="T9"/>
                </a:cxn>
                <a:cxn ang="0">
                  <a:pos x="T10" y="T11"/>
                </a:cxn>
              </a:cxnLst>
              <a:rect l="0" t="0" r="r" b="b"/>
              <a:pathLst>
                <a:path w="75" h="33">
                  <a:moveTo>
                    <a:pt x="0" y="14"/>
                  </a:moveTo>
                  <a:cubicBezTo>
                    <a:pt x="5" y="23"/>
                    <a:pt x="13" y="30"/>
                    <a:pt x="22" y="33"/>
                  </a:cubicBezTo>
                  <a:cubicBezTo>
                    <a:pt x="37" y="30"/>
                    <a:pt x="51" y="25"/>
                    <a:pt x="66" y="22"/>
                  </a:cubicBezTo>
                  <a:cubicBezTo>
                    <a:pt x="71" y="16"/>
                    <a:pt x="74" y="8"/>
                    <a:pt x="75" y="0"/>
                  </a:cubicBezTo>
                  <a:cubicBezTo>
                    <a:pt x="70" y="2"/>
                    <a:pt x="65" y="4"/>
                    <a:pt x="59" y="6"/>
                  </a:cubicBezTo>
                  <a:cubicBezTo>
                    <a:pt x="40" y="14"/>
                    <a:pt x="20" y="14"/>
                    <a:pt x="0" y="1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9" name="Freeform 108"/>
            <p:cNvSpPr/>
            <p:nvPr/>
          </p:nvSpPr>
          <p:spPr bwMode="auto">
            <a:xfrm>
              <a:off x="7083426" y="2706688"/>
              <a:ext cx="339725" cy="122238"/>
            </a:xfrm>
            <a:custGeom>
              <a:avLst/>
              <a:gdLst>
                <a:gd name="T0" fmla="*/ 79 w 80"/>
                <a:gd name="T1" fmla="*/ 0 h 29"/>
                <a:gd name="T2" fmla="*/ 59 w 80"/>
                <a:gd name="T3" fmla="*/ 4 h 29"/>
                <a:gd name="T4" fmla="*/ 3 w 80"/>
                <a:gd name="T5" fmla="*/ 0 h 29"/>
                <a:gd name="T6" fmla="*/ 1 w 80"/>
                <a:gd name="T7" fmla="*/ 18 h 29"/>
                <a:gd name="T8" fmla="*/ 5 w 80"/>
                <a:gd name="T9" fmla="*/ 29 h 29"/>
                <a:gd name="T10" fmla="*/ 64 w 80"/>
                <a:gd name="T11" fmla="*/ 21 h 29"/>
                <a:gd name="T12" fmla="*/ 80 w 80"/>
                <a:gd name="T13" fmla="*/ 15 h 29"/>
                <a:gd name="T14" fmla="*/ 80 w 80"/>
                <a:gd name="T15" fmla="*/ 5 h 29"/>
                <a:gd name="T16" fmla="*/ 79 w 80"/>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29">
                  <a:moveTo>
                    <a:pt x="79" y="0"/>
                  </a:moveTo>
                  <a:cubicBezTo>
                    <a:pt x="72" y="1"/>
                    <a:pt x="66" y="2"/>
                    <a:pt x="59" y="4"/>
                  </a:cubicBezTo>
                  <a:cubicBezTo>
                    <a:pt x="39" y="8"/>
                    <a:pt x="21" y="4"/>
                    <a:pt x="3" y="0"/>
                  </a:cubicBezTo>
                  <a:cubicBezTo>
                    <a:pt x="1" y="5"/>
                    <a:pt x="0" y="11"/>
                    <a:pt x="1" y="18"/>
                  </a:cubicBezTo>
                  <a:cubicBezTo>
                    <a:pt x="2" y="22"/>
                    <a:pt x="3" y="26"/>
                    <a:pt x="5" y="29"/>
                  </a:cubicBezTo>
                  <a:cubicBezTo>
                    <a:pt x="25" y="29"/>
                    <a:pt x="45" y="29"/>
                    <a:pt x="64" y="21"/>
                  </a:cubicBezTo>
                  <a:cubicBezTo>
                    <a:pt x="70" y="19"/>
                    <a:pt x="75" y="17"/>
                    <a:pt x="80" y="15"/>
                  </a:cubicBezTo>
                  <a:cubicBezTo>
                    <a:pt x="80" y="12"/>
                    <a:pt x="80" y="9"/>
                    <a:pt x="80" y="5"/>
                  </a:cubicBezTo>
                  <a:cubicBezTo>
                    <a:pt x="80" y="3"/>
                    <a:pt x="79" y="2"/>
                    <a:pt x="79" y="0"/>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0" name="Freeform 109"/>
            <p:cNvSpPr/>
            <p:nvPr/>
          </p:nvSpPr>
          <p:spPr bwMode="auto">
            <a:xfrm>
              <a:off x="7218363" y="2681288"/>
              <a:ext cx="55563" cy="33338"/>
            </a:xfrm>
            <a:custGeom>
              <a:avLst/>
              <a:gdLst>
                <a:gd name="T0" fmla="*/ 13 w 13"/>
                <a:gd name="T1" fmla="*/ 3 h 8"/>
                <a:gd name="T2" fmla="*/ 7 w 13"/>
                <a:gd name="T3" fmla="*/ 8 h 8"/>
                <a:gd name="T4" fmla="*/ 0 w 13"/>
                <a:gd name="T5" fmla="*/ 5 h 8"/>
                <a:gd name="T6" fmla="*/ 4 w 13"/>
                <a:gd name="T7" fmla="*/ 1 h 8"/>
                <a:gd name="T8" fmla="*/ 13 w 13"/>
                <a:gd name="T9" fmla="*/ 3 h 8"/>
              </a:gdLst>
              <a:ahLst/>
              <a:cxnLst>
                <a:cxn ang="0">
                  <a:pos x="T0" y="T1"/>
                </a:cxn>
                <a:cxn ang="0">
                  <a:pos x="T2" y="T3"/>
                </a:cxn>
                <a:cxn ang="0">
                  <a:pos x="T4" y="T5"/>
                </a:cxn>
                <a:cxn ang="0">
                  <a:pos x="T6" y="T7"/>
                </a:cxn>
                <a:cxn ang="0">
                  <a:pos x="T8" y="T9"/>
                </a:cxn>
              </a:cxnLst>
              <a:rect l="0" t="0" r="r" b="b"/>
              <a:pathLst>
                <a:path w="13" h="8">
                  <a:moveTo>
                    <a:pt x="13" y="3"/>
                  </a:moveTo>
                  <a:cubicBezTo>
                    <a:pt x="13" y="5"/>
                    <a:pt x="11" y="7"/>
                    <a:pt x="7" y="8"/>
                  </a:cubicBezTo>
                  <a:cubicBezTo>
                    <a:pt x="3" y="8"/>
                    <a:pt x="0" y="7"/>
                    <a:pt x="0" y="5"/>
                  </a:cubicBezTo>
                  <a:cubicBezTo>
                    <a:pt x="0" y="4"/>
                    <a:pt x="1" y="1"/>
                    <a:pt x="4" y="1"/>
                  </a:cubicBezTo>
                  <a:cubicBezTo>
                    <a:pt x="8" y="0"/>
                    <a:pt x="13" y="1"/>
                    <a:pt x="13"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1" name="Freeform 110"/>
            <p:cNvSpPr/>
            <p:nvPr/>
          </p:nvSpPr>
          <p:spPr bwMode="auto">
            <a:xfrm>
              <a:off x="7321551" y="2735263"/>
              <a:ext cx="68263" cy="34925"/>
            </a:xfrm>
            <a:custGeom>
              <a:avLst/>
              <a:gdLst>
                <a:gd name="T0" fmla="*/ 16 w 16"/>
                <a:gd name="T1" fmla="*/ 2 h 8"/>
                <a:gd name="T2" fmla="*/ 9 w 16"/>
                <a:gd name="T3" fmla="*/ 7 h 8"/>
                <a:gd name="T4" fmla="*/ 0 w 16"/>
                <a:gd name="T5" fmla="*/ 7 h 8"/>
                <a:gd name="T6" fmla="*/ 5 w 16"/>
                <a:gd name="T7" fmla="*/ 2 h 8"/>
                <a:gd name="T8" fmla="*/ 16 w 16"/>
                <a:gd name="T9" fmla="*/ 2 h 8"/>
              </a:gdLst>
              <a:ahLst/>
              <a:cxnLst>
                <a:cxn ang="0">
                  <a:pos x="T0" y="T1"/>
                </a:cxn>
                <a:cxn ang="0">
                  <a:pos x="T2" y="T3"/>
                </a:cxn>
                <a:cxn ang="0">
                  <a:pos x="T4" y="T5"/>
                </a:cxn>
                <a:cxn ang="0">
                  <a:pos x="T6" y="T7"/>
                </a:cxn>
                <a:cxn ang="0">
                  <a:pos x="T8" y="T9"/>
                </a:cxn>
              </a:cxnLst>
              <a:rect l="0" t="0" r="r" b="b"/>
              <a:pathLst>
                <a:path w="16" h="8">
                  <a:moveTo>
                    <a:pt x="16" y="2"/>
                  </a:moveTo>
                  <a:cubicBezTo>
                    <a:pt x="16" y="3"/>
                    <a:pt x="13" y="5"/>
                    <a:pt x="9" y="7"/>
                  </a:cubicBezTo>
                  <a:cubicBezTo>
                    <a:pt x="5" y="8"/>
                    <a:pt x="1" y="8"/>
                    <a:pt x="0" y="7"/>
                  </a:cubicBezTo>
                  <a:cubicBezTo>
                    <a:pt x="0" y="5"/>
                    <a:pt x="1" y="3"/>
                    <a:pt x="5" y="2"/>
                  </a:cubicBezTo>
                  <a:cubicBezTo>
                    <a:pt x="10" y="0"/>
                    <a:pt x="15" y="0"/>
                    <a:pt x="16" y="2"/>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2" name="Freeform 111"/>
            <p:cNvSpPr/>
            <p:nvPr/>
          </p:nvSpPr>
          <p:spPr bwMode="auto">
            <a:xfrm>
              <a:off x="7154863" y="2838451"/>
              <a:ext cx="47625" cy="28575"/>
            </a:xfrm>
            <a:custGeom>
              <a:avLst/>
              <a:gdLst>
                <a:gd name="T0" fmla="*/ 11 w 11"/>
                <a:gd name="T1" fmla="*/ 3 h 7"/>
                <a:gd name="T2" fmla="*/ 6 w 11"/>
                <a:gd name="T3" fmla="*/ 6 h 7"/>
                <a:gd name="T4" fmla="*/ 0 w 11"/>
                <a:gd name="T5" fmla="*/ 4 h 7"/>
                <a:gd name="T6" fmla="*/ 4 w 11"/>
                <a:gd name="T7" fmla="*/ 1 h 7"/>
                <a:gd name="T8" fmla="*/ 11 w 11"/>
                <a:gd name="T9" fmla="*/ 3 h 7"/>
              </a:gdLst>
              <a:ahLst/>
              <a:cxnLst>
                <a:cxn ang="0">
                  <a:pos x="T0" y="T1"/>
                </a:cxn>
                <a:cxn ang="0">
                  <a:pos x="T2" y="T3"/>
                </a:cxn>
                <a:cxn ang="0">
                  <a:pos x="T4" y="T5"/>
                </a:cxn>
                <a:cxn ang="0">
                  <a:pos x="T6" y="T7"/>
                </a:cxn>
                <a:cxn ang="0">
                  <a:pos x="T8" y="T9"/>
                </a:cxn>
              </a:cxnLst>
              <a:rect l="0" t="0" r="r" b="b"/>
              <a:pathLst>
                <a:path w="11" h="7">
                  <a:moveTo>
                    <a:pt x="11" y="3"/>
                  </a:moveTo>
                  <a:cubicBezTo>
                    <a:pt x="11" y="4"/>
                    <a:pt x="9" y="6"/>
                    <a:pt x="6" y="6"/>
                  </a:cubicBezTo>
                  <a:cubicBezTo>
                    <a:pt x="3" y="7"/>
                    <a:pt x="1" y="6"/>
                    <a:pt x="0" y="4"/>
                  </a:cubicBezTo>
                  <a:cubicBezTo>
                    <a:pt x="0" y="3"/>
                    <a:pt x="1" y="1"/>
                    <a:pt x="4" y="1"/>
                  </a:cubicBezTo>
                  <a:cubicBezTo>
                    <a:pt x="7" y="0"/>
                    <a:pt x="11" y="1"/>
                    <a:pt x="11"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3" name="Freeform 112"/>
            <p:cNvSpPr/>
            <p:nvPr/>
          </p:nvSpPr>
          <p:spPr bwMode="auto">
            <a:xfrm>
              <a:off x="7291388" y="2651126"/>
              <a:ext cx="33338" cy="20638"/>
            </a:xfrm>
            <a:custGeom>
              <a:avLst/>
              <a:gdLst>
                <a:gd name="T0" fmla="*/ 0 w 8"/>
                <a:gd name="T1" fmla="*/ 3 h 5"/>
                <a:gd name="T2" fmla="*/ 3 w 8"/>
                <a:gd name="T3" fmla="*/ 1 h 5"/>
                <a:gd name="T4" fmla="*/ 8 w 8"/>
                <a:gd name="T5" fmla="*/ 2 h 5"/>
                <a:gd name="T6" fmla="*/ 5 w 8"/>
                <a:gd name="T7" fmla="*/ 5 h 5"/>
                <a:gd name="T8" fmla="*/ 0 w 8"/>
                <a:gd name="T9" fmla="*/ 3 h 5"/>
              </a:gdLst>
              <a:ahLst/>
              <a:cxnLst>
                <a:cxn ang="0">
                  <a:pos x="T0" y="T1"/>
                </a:cxn>
                <a:cxn ang="0">
                  <a:pos x="T2" y="T3"/>
                </a:cxn>
                <a:cxn ang="0">
                  <a:pos x="T4" y="T5"/>
                </a:cxn>
                <a:cxn ang="0">
                  <a:pos x="T6" y="T7"/>
                </a:cxn>
                <a:cxn ang="0">
                  <a:pos x="T8" y="T9"/>
                </a:cxn>
              </a:cxnLst>
              <a:rect l="0" t="0" r="r" b="b"/>
              <a:pathLst>
                <a:path w="8" h="5">
                  <a:moveTo>
                    <a:pt x="0" y="3"/>
                  </a:moveTo>
                  <a:cubicBezTo>
                    <a:pt x="0" y="2"/>
                    <a:pt x="1" y="1"/>
                    <a:pt x="3" y="1"/>
                  </a:cubicBezTo>
                  <a:cubicBezTo>
                    <a:pt x="6" y="0"/>
                    <a:pt x="8" y="1"/>
                    <a:pt x="8" y="2"/>
                  </a:cubicBezTo>
                  <a:cubicBezTo>
                    <a:pt x="8" y="3"/>
                    <a:pt x="7" y="4"/>
                    <a:pt x="5" y="5"/>
                  </a:cubicBezTo>
                  <a:cubicBezTo>
                    <a:pt x="3" y="5"/>
                    <a:pt x="0" y="4"/>
                    <a:pt x="0"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4" name="Freeform 113"/>
            <p:cNvSpPr/>
            <p:nvPr/>
          </p:nvSpPr>
          <p:spPr bwMode="auto">
            <a:xfrm>
              <a:off x="7083426" y="2735263"/>
              <a:ext cx="157163" cy="65088"/>
            </a:xfrm>
            <a:custGeom>
              <a:avLst/>
              <a:gdLst>
                <a:gd name="T0" fmla="*/ 34 w 37"/>
                <a:gd name="T1" fmla="*/ 11 h 15"/>
                <a:gd name="T2" fmla="*/ 36 w 37"/>
                <a:gd name="T3" fmla="*/ 10 h 15"/>
                <a:gd name="T4" fmla="*/ 35 w 37"/>
                <a:gd name="T5" fmla="*/ 7 h 15"/>
                <a:gd name="T6" fmla="*/ 26 w 37"/>
                <a:gd name="T7" fmla="*/ 4 h 15"/>
                <a:gd name="T8" fmla="*/ 1 w 37"/>
                <a:gd name="T9" fmla="*/ 0 h 15"/>
                <a:gd name="T10" fmla="*/ 1 w 37"/>
                <a:gd name="T11" fmla="*/ 11 h 15"/>
                <a:gd name="T12" fmla="*/ 2 w 37"/>
                <a:gd name="T13" fmla="*/ 14 h 15"/>
                <a:gd name="T14" fmla="*/ 34 w 37"/>
                <a:gd name="T15" fmla="*/ 1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5">
                  <a:moveTo>
                    <a:pt x="34" y="11"/>
                  </a:moveTo>
                  <a:cubicBezTo>
                    <a:pt x="35" y="11"/>
                    <a:pt x="36" y="11"/>
                    <a:pt x="36" y="10"/>
                  </a:cubicBezTo>
                  <a:cubicBezTo>
                    <a:pt x="37" y="9"/>
                    <a:pt x="36" y="8"/>
                    <a:pt x="35" y="7"/>
                  </a:cubicBezTo>
                  <a:cubicBezTo>
                    <a:pt x="32" y="6"/>
                    <a:pt x="29" y="5"/>
                    <a:pt x="26" y="4"/>
                  </a:cubicBezTo>
                  <a:cubicBezTo>
                    <a:pt x="18" y="2"/>
                    <a:pt x="10" y="0"/>
                    <a:pt x="1" y="0"/>
                  </a:cubicBezTo>
                  <a:cubicBezTo>
                    <a:pt x="1" y="3"/>
                    <a:pt x="0" y="7"/>
                    <a:pt x="1" y="11"/>
                  </a:cubicBezTo>
                  <a:cubicBezTo>
                    <a:pt x="1" y="12"/>
                    <a:pt x="2" y="13"/>
                    <a:pt x="2" y="14"/>
                  </a:cubicBezTo>
                  <a:cubicBezTo>
                    <a:pt x="13" y="15"/>
                    <a:pt x="24" y="14"/>
                    <a:pt x="34" y="11"/>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6" name="Freeform 114"/>
            <p:cNvSpPr/>
            <p:nvPr/>
          </p:nvSpPr>
          <p:spPr bwMode="auto">
            <a:xfrm>
              <a:off x="7278688" y="2790826"/>
              <a:ext cx="139700" cy="73025"/>
            </a:xfrm>
            <a:custGeom>
              <a:avLst/>
              <a:gdLst>
                <a:gd name="T0" fmla="*/ 0 w 33"/>
                <a:gd name="T1" fmla="*/ 15 h 17"/>
                <a:gd name="T2" fmla="*/ 30 w 33"/>
                <a:gd name="T3" fmla="*/ 10 h 17"/>
                <a:gd name="T4" fmla="*/ 33 w 33"/>
                <a:gd name="T5" fmla="*/ 0 h 17"/>
                <a:gd name="T6" fmla="*/ 0 w 33"/>
                <a:gd name="T7" fmla="*/ 15 h 17"/>
              </a:gdLst>
              <a:ahLst/>
              <a:cxnLst>
                <a:cxn ang="0">
                  <a:pos x="T0" y="T1"/>
                </a:cxn>
                <a:cxn ang="0">
                  <a:pos x="T2" y="T3"/>
                </a:cxn>
                <a:cxn ang="0">
                  <a:pos x="T4" y="T5"/>
                </a:cxn>
                <a:cxn ang="0">
                  <a:pos x="T6" y="T7"/>
                </a:cxn>
              </a:cxnLst>
              <a:rect l="0" t="0" r="r" b="b"/>
              <a:pathLst>
                <a:path w="33" h="17">
                  <a:moveTo>
                    <a:pt x="0" y="15"/>
                  </a:moveTo>
                  <a:cubicBezTo>
                    <a:pt x="1" y="17"/>
                    <a:pt x="19" y="13"/>
                    <a:pt x="30" y="10"/>
                  </a:cubicBezTo>
                  <a:cubicBezTo>
                    <a:pt x="31" y="7"/>
                    <a:pt x="32" y="3"/>
                    <a:pt x="33" y="0"/>
                  </a:cubicBezTo>
                  <a:cubicBezTo>
                    <a:pt x="20" y="4"/>
                    <a:pt x="0" y="11"/>
                    <a:pt x="0" y="15"/>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4" name="组合 1123"/>
          <p:cNvGrpSpPr/>
          <p:nvPr/>
        </p:nvGrpSpPr>
        <p:grpSpPr>
          <a:xfrm>
            <a:off x="937541" y="5469542"/>
            <a:ext cx="407988" cy="404813"/>
            <a:chOff x="4849813" y="2020888"/>
            <a:chExt cx="407988" cy="404813"/>
          </a:xfrm>
        </p:grpSpPr>
        <p:sp>
          <p:nvSpPr>
            <p:cNvPr id="1077" name="Freeform 116"/>
            <p:cNvSpPr/>
            <p:nvPr/>
          </p:nvSpPr>
          <p:spPr bwMode="auto">
            <a:xfrm>
              <a:off x="4849813" y="2020888"/>
              <a:ext cx="407988" cy="404813"/>
            </a:xfrm>
            <a:custGeom>
              <a:avLst/>
              <a:gdLst>
                <a:gd name="T0" fmla="*/ 87 w 96"/>
                <a:gd name="T1" fmla="*/ 64 h 95"/>
                <a:gd name="T2" fmla="*/ 33 w 96"/>
                <a:gd name="T3" fmla="*/ 86 h 95"/>
                <a:gd name="T4" fmla="*/ 9 w 96"/>
                <a:gd name="T5" fmla="*/ 31 h 95"/>
                <a:gd name="T6" fmla="*/ 65 w 96"/>
                <a:gd name="T7" fmla="*/ 9 h 95"/>
                <a:gd name="T8" fmla="*/ 87 w 96"/>
                <a:gd name="T9" fmla="*/ 64 h 95"/>
              </a:gdLst>
              <a:ahLst/>
              <a:cxnLst>
                <a:cxn ang="0">
                  <a:pos x="T0" y="T1"/>
                </a:cxn>
                <a:cxn ang="0">
                  <a:pos x="T2" y="T3"/>
                </a:cxn>
                <a:cxn ang="0">
                  <a:pos x="T4" y="T5"/>
                </a:cxn>
                <a:cxn ang="0">
                  <a:pos x="T6" y="T7"/>
                </a:cxn>
                <a:cxn ang="0">
                  <a:pos x="T8" y="T9"/>
                </a:cxn>
              </a:cxnLst>
              <a:rect l="0" t="0" r="r" b="b"/>
              <a:pathLst>
                <a:path w="96" h="95">
                  <a:moveTo>
                    <a:pt x="87" y="64"/>
                  </a:moveTo>
                  <a:cubicBezTo>
                    <a:pt x="78" y="85"/>
                    <a:pt x="53" y="95"/>
                    <a:pt x="33" y="86"/>
                  </a:cubicBezTo>
                  <a:cubicBezTo>
                    <a:pt x="12" y="77"/>
                    <a:pt x="0" y="52"/>
                    <a:pt x="9" y="31"/>
                  </a:cubicBezTo>
                  <a:cubicBezTo>
                    <a:pt x="22" y="2"/>
                    <a:pt x="44" y="0"/>
                    <a:pt x="65" y="9"/>
                  </a:cubicBezTo>
                  <a:cubicBezTo>
                    <a:pt x="86" y="18"/>
                    <a:pt x="96" y="43"/>
                    <a:pt x="87" y="64"/>
                  </a:cubicBezTo>
                </a:path>
              </a:pathLst>
            </a:custGeom>
            <a:solidFill>
              <a:srgbClr val="BFDB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8" name="Freeform 117"/>
            <p:cNvSpPr/>
            <p:nvPr/>
          </p:nvSpPr>
          <p:spPr bwMode="auto">
            <a:xfrm>
              <a:off x="5100638" y="2093913"/>
              <a:ext cx="68263" cy="63500"/>
            </a:xfrm>
            <a:custGeom>
              <a:avLst/>
              <a:gdLst>
                <a:gd name="T0" fmla="*/ 15 w 16"/>
                <a:gd name="T1" fmla="*/ 12 h 15"/>
                <a:gd name="T2" fmla="*/ 6 w 16"/>
                <a:gd name="T3" fmla="*/ 12 h 15"/>
                <a:gd name="T4" fmla="*/ 2 w 16"/>
                <a:gd name="T5" fmla="*/ 3 h 15"/>
                <a:gd name="T6" fmla="*/ 12 w 16"/>
                <a:gd name="T7" fmla="*/ 4 h 15"/>
                <a:gd name="T8" fmla="*/ 15 w 16"/>
                <a:gd name="T9" fmla="*/ 12 h 15"/>
              </a:gdLst>
              <a:ahLst/>
              <a:cxnLst>
                <a:cxn ang="0">
                  <a:pos x="T0" y="T1"/>
                </a:cxn>
                <a:cxn ang="0">
                  <a:pos x="T2" y="T3"/>
                </a:cxn>
                <a:cxn ang="0">
                  <a:pos x="T4" y="T5"/>
                </a:cxn>
                <a:cxn ang="0">
                  <a:pos x="T6" y="T7"/>
                </a:cxn>
                <a:cxn ang="0">
                  <a:pos x="T8" y="T9"/>
                </a:cxn>
              </a:cxnLst>
              <a:rect l="0" t="0" r="r" b="b"/>
              <a:pathLst>
                <a:path w="16" h="15">
                  <a:moveTo>
                    <a:pt x="15" y="12"/>
                  </a:moveTo>
                  <a:cubicBezTo>
                    <a:pt x="13" y="15"/>
                    <a:pt x="10" y="15"/>
                    <a:pt x="6" y="12"/>
                  </a:cubicBezTo>
                  <a:cubicBezTo>
                    <a:pt x="2" y="9"/>
                    <a:pt x="0" y="5"/>
                    <a:pt x="2" y="3"/>
                  </a:cubicBezTo>
                  <a:cubicBezTo>
                    <a:pt x="4" y="0"/>
                    <a:pt x="8" y="1"/>
                    <a:pt x="12" y="4"/>
                  </a:cubicBezTo>
                  <a:cubicBezTo>
                    <a:pt x="16" y="7"/>
                    <a:pt x="16" y="10"/>
                    <a:pt x="15" y="1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9" name="Freeform 118"/>
            <p:cNvSpPr/>
            <p:nvPr/>
          </p:nvSpPr>
          <p:spPr bwMode="auto">
            <a:xfrm>
              <a:off x="4951413" y="2301876"/>
              <a:ext cx="50800" cy="38100"/>
            </a:xfrm>
            <a:custGeom>
              <a:avLst/>
              <a:gdLst>
                <a:gd name="T0" fmla="*/ 1 w 12"/>
                <a:gd name="T1" fmla="*/ 3 h 9"/>
                <a:gd name="T2" fmla="*/ 6 w 12"/>
                <a:gd name="T3" fmla="*/ 1 h 9"/>
                <a:gd name="T4" fmla="*/ 11 w 12"/>
                <a:gd name="T5" fmla="*/ 7 h 9"/>
                <a:gd name="T6" fmla="*/ 4 w 12"/>
                <a:gd name="T7" fmla="*/ 8 h 9"/>
                <a:gd name="T8" fmla="*/ 1 w 12"/>
                <a:gd name="T9" fmla="*/ 3 h 9"/>
              </a:gdLst>
              <a:ahLst/>
              <a:cxnLst>
                <a:cxn ang="0">
                  <a:pos x="T0" y="T1"/>
                </a:cxn>
                <a:cxn ang="0">
                  <a:pos x="T2" y="T3"/>
                </a:cxn>
                <a:cxn ang="0">
                  <a:pos x="T4" y="T5"/>
                </a:cxn>
                <a:cxn ang="0">
                  <a:pos x="T6" y="T7"/>
                </a:cxn>
                <a:cxn ang="0">
                  <a:pos x="T8" y="T9"/>
                </a:cxn>
              </a:cxnLst>
              <a:rect l="0" t="0" r="r" b="b"/>
              <a:pathLst>
                <a:path w="12" h="9">
                  <a:moveTo>
                    <a:pt x="1" y="3"/>
                  </a:moveTo>
                  <a:cubicBezTo>
                    <a:pt x="1" y="1"/>
                    <a:pt x="3" y="0"/>
                    <a:pt x="6" y="1"/>
                  </a:cubicBezTo>
                  <a:cubicBezTo>
                    <a:pt x="10" y="2"/>
                    <a:pt x="12" y="5"/>
                    <a:pt x="11" y="7"/>
                  </a:cubicBezTo>
                  <a:cubicBezTo>
                    <a:pt x="10" y="9"/>
                    <a:pt x="7" y="9"/>
                    <a:pt x="4" y="8"/>
                  </a:cubicBezTo>
                  <a:cubicBezTo>
                    <a:pt x="0" y="7"/>
                    <a:pt x="0" y="5"/>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0" name="Freeform 119"/>
            <p:cNvSpPr/>
            <p:nvPr/>
          </p:nvSpPr>
          <p:spPr bwMode="auto">
            <a:xfrm>
              <a:off x="4964113" y="2101851"/>
              <a:ext cx="38100" cy="25400"/>
            </a:xfrm>
            <a:custGeom>
              <a:avLst/>
              <a:gdLst>
                <a:gd name="T0" fmla="*/ 1 w 9"/>
                <a:gd name="T1" fmla="*/ 3 h 6"/>
                <a:gd name="T2" fmla="*/ 4 w 9"/>
                <a:gd name="T3" fmla="*/ 1 h 6"/>
                <a:gd name="T4" fmla="*/ 8 w 9"/>
                <a:gd name="T5" fmla="*/ 4 h 6"/>
                <a:gd name="T6" fmla="*/ 4 w 9"/>
                <a:gd name="T7" fmla="*/ 6 h 6"/>
                <a:gd name="T8" fmla="*/ 1 w 9"/>
                <a:gd name="T9" fmla="*/ 3 h 6"/>
              </a:gdLst>
              <a:ahLst/>
              <a:cxnLst>
                <a:cxn ang="0">
                  <a:pos x="T0" y="T1"/>
                </a:cxn>
                <a:cxn ang="0">
                  <a:pos x="T2" y="T3"/>
                </a:cxn>
                <a:cxn ang="0">
                  <a:pos x="T4" y="T5"/>
                </a:cxn>
                <a:cxn ang="0">
                  <a:pos x="T6" y="T7"/>
                </a:cxn>
                <a:cxn ang="0">
                  <a:pos x="T8" y="T9"/>
                </a:cxn>
              </a:cxnLst>
              <a:rect l="0" t="0" r="r" b="b"/>
              <a:pathLst>
                <a:path w="9" h="6">
                  <a:moveTo>
                    <a:pt x="1" y="3"/>
                  </a:moveTo>
                  <a:cubicBezTo>
                    <a:pt x="1" y="1"/>
                    <a:pt x="2" y="0"/>
                    <a:pt x="4" y="1"/>
                  </a:cubicBezTo>
                  <a:cubicBezTo>
                    <a:pt x="7" y="1"/>
                    <a:pt x="9" y="2"/>
                    <a:pt x="8" y="4"/>
                  </a:cubicBezTo>
                  <a:cubicBezTo>
                    <a:pt x="8" y="5"/>
                    <a:pt x="6" y="6"/>
                    <a:pt x="4" y="6"/>
                  </a:cubicBezTo>
                  <a:cubicBezTo>
                    <a:pt x="1" y="5"/>
                    <a:pt x="0" y="4"/>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1" name="Freeform 120"/>
            <p:cNvSpPr/>
            <p:nvPr/>
          </p:nvSpPr>
          <p:spPr bwMode="auto">
            <a:xfrm>
              <a:off x="5108576" y="2217738"/>
              <a:ext cx="38100" cy="28575"/>
            </a:xfrm>
            <a:custGeom>
              <a:avLst/>
              <a:gdLst>
                <a:gd name="T0" fmla="*/ 8 w 9"/>
                <a:gd name="T1" fmla="*/ 5 h 7"/>
                <a:gd name="T2" fmla="*/ 4 w 9"/>
                <a:gd name="T3" fmla="*/ 6 h 7"/>
                <a:gd name="T4" fmla="*/ 1 w 9"/>
                <a:gd name="T5" fmla="*/ 2 h 7"/>
                <a:gd name="T6" fmla="*/ 6 w 9"/>
                <a:gd name="T7" fmla="*/ 1 h 7"/>
                <a:gd name="T8" fmla="*/ 8 w 9"/>
                <a:gd name="T9" fmla="*/ 5 h 7"/>
              </a:gdLst>
              <a:ahLst/>
              <a:cxnLst>
                <a:cxn ang="0">
                  <a:pos x="T0" y="T1"/>
                </a:cxn>
                <a:cxn ang="0">
                  <a:pos x="T2" y="T3"/>
                </a:cxn>
                <a:cxn ang="0">
                  <a:pos x="T4" y="T5"/>
                </a:cxn>
                <a:cxn ang="0">
                  <a:pos x="T6" y="T7"/>
                </a:cxn>
                <a:cxn ang="0">
                  <a:pos x="T8" y="T9"/>
                </a:cxn>
              </a:cxnLst>
              <a:rect l="0" t="0" r="r" b="b"/>
              <a:pathLst>
                <a:path w="9" h="7">
                  <a:moveTo>
                    <a:pt x="8" y="5"/>
                  </a:moveTo>
                  <a:cubicBezTo>
                    <a:pt x="7" y="6"/>
                    <a:pt x="6" y="7"/>
                    <a:pt x="4" y="6"/>
                  </a:cubicBezTo>
                  <a:cubicBezTo>
                    <a:pt x="2" y="5"/>
                    <a:pt x="0" y="3"/>
                    <a:pt x="1" y="2"/>
                  </a:cubicBezTo>
                  <a:cubicBezTo>
                    <a:pt x="1" y="1"/>
                    <a:pt x="4" y="0"/>
                    <a:pt x="6" y="1"/>
                  </a:cubicBezTo>
                  <a:cubicBezTo>
                    <a:pt x="8" y="2"/>
                    <a:pt x="9" y="4"/>
                    <a:pt x="8" y="5"/>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2" name="Freeform 121"/>
            <p:cNvSpPr/>
            <p:nvPr/>
          </p:nvSpPr>
          <p:spPr bwMode="auto">
            <a:xfrm>
              <a:off x="4960938" y="2166938"/>
              <a:ext cx="20638" cy="15875"/>
            </a:xfrm>
            <a:custGeom>
              <a:avLst/>
              <a:gdLst>
                <a:gd name="T0" fmla="*/ 2 w 5"/>
                <a:gd name="T1" fmla="*/ 3 h 4"/>
                <a:gd name="T2" fmla="*/ 3 w 5"/>
                <a:gd name="T3" fmla="*/ 1 h 4"/>
                <a:gd name="T4" fmla="*/ 2 w 5"/>
                <a:gd name="T5" fmla="*/ 3 h 4"/>
              </a:gdLst>
              <a:ahLst/>
              <a:cxnLst>
                <a:cxn ang="0">
                  <a:pos x="T0" y="T1"/>
                </a:cxn>
                <a:cxn ang="0">
                  <a:pos x="T2" y="T3"/>
                </a:cxn>
                <a:cxn ang="0">
                  <a:pos x="T4" y="T5"/>
                </a:cxn>
              </a:cxnLst>
              <a:rect l="0" t="0" r="r" b="b"/>
              <a:pathLst>
                <a:path w="5" h="4">
                  <a:moveTo>
                    <a:pt x="2" y="3"/>
                  </a:moveTo>
                  <a:cubicBezTo>
                    <a:pt x="3" y="4"/>
                    <a:pt x="5" y="2"/>
                    <a:pt x="3" y="1"/>
                  </a:cubicBezTo>
                  <a:cubicBezTo>
                    <a:pt x="2" y="0"/>
                    <a:pt x="0" y="2"/>
                    <a:pt x="2"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3" name="Freeform 122"/>
            <p:cNvSpPr/>
            <p:nvPr/>
          </p:nvSpPr>
          <p:spPr bwMode="auto">
            <a:xfrm>
              <a:off x="5027613" y="2068513"/>
              <a:ext cx="12700" cy="12700"/>
            </a:xfrm>
            <a:custGeom>
              <a:avLst/>
              <a:gdLst>
                <a:gd name="T0" fmla="*/ 2 w 3"/>
                <a:gd name="T1" fmla="*/ 2 h 3"/>
                <a:gd name="T2" fmla="*/ 3 w 3"/>
                <a:gd name="T3" fmla="*/ 1 h 3"/>
                <a:gd name="T4" fmla="*/ 1 w 3"/>
                <a:gd name="T5" fmla="*/ 0 h 3"/>
                <a:gd name="T6" fmla="*/ 1 w 3"/>
                <a:gd name="T7" fmla="*/ 0 h 3"/>
                <a:gd name="T8" fmla="*/ 2 w 3"/>
                <a:gd name="T9" fmla="*/ 2 h 3"/>
              </a:gdLst>
              <a:ahLst/>
              <a:cxnLst>
                <a:cxn ang="0">
                  <a:pos x="T0" y="T1"/>
                </a:cxn>
                <a:cxn ang="0">
                  <a:pos x="T2" y="T3"/>
                </a:cxn>
                <a:cxn ang="0">
                  <a:pos x="T4" y="T5"/>
                </a:cxn>
                <a:cxn ang="0">
                  <a:pos x="T6" y="T7"/>
                </a:cxn>
                <a:cxn ang="0">
                  <a:pos x="T8" y="T9"/>
                </a:cxn>
              </a:cxnLst>
              <a:rect l="0" t="0" r="r" b="b"/>
              <a:pathLst>
                <a:path w="3" h="3">
                  <a:moveTo>
                    <a:pt x="2" y="2"/>
                  </a:moveTo>
                  <a:cubicBezTo>
                    <a:pt x="2" y="2"/>
                    <a:pt x="2" y="2"/>
                    <a:pt x="3" y="1"/>
                  </a:cubicBezTo>
                  <a:cubicBezTo>
                    <a:pt x="3" y="0"/>
                    <a:pt x="2" y="0"/>
                    <a:pt x="1" y="0"/>
                  </a:cubicBezTo>
                  <a:cubicBezTo>
                    <a:pt x="1" y="0"/>
                    <a:pt x="1" y="0"/>
                    <a:pt x="1" y="0"/>
                  </a:cubicBezTo>
                  <a:cubicBezTo>
                    <a:pt x="0" y="1"/>
                    <a:pt x="1" y="3"/>
                    <a:pt x="2"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4" name="Freeform 123"/>
            <p:cNvSpPr/>
            <p:nvPr/>
          </p:nvSpPr>
          <p:spPr bwMode="auto">
            <a:xfrm>
              <a:off x="5181601" y="2205038"/>
              <a:ext cx="12700" cy="12700"/>
            </a:xfrm>
            <a:custGeom>
              <a:avLst/>
              <a:gdLst>
                <a:gd name="T0" fmla="*/ 1 w 3"/>
                <a:gd name="T1" fmla="*/ 3 h 3"/>
                <a:gd name="T2" fmla="*/ 2 w 3"/>
                <a:gd name="T3" fmla="*/ 1 h 3"/>
                <a:gd name="T4" fmla="*/ 1 w 3"/>
                <a:gd name="T5" fmla="*/ 3 h 3"/>
              </a:gdLst>
              <a:ahLst/>
              <a:cxnLst>
                <a:cxn ang="0">
                  <a:pos x="T0" y="T1"/>
                </a:cxn>
                <a:cxn ang="0">
                  <a:pos x="T2" y="T3"/>
                </a:cxn>
                <a:cxn ang="0">
                  <a:pos x="T4" y="T5"/>
                </a:cxn>
              </a:cxnLst>
              <a:rect l="0" t="0" r="r" b="b"/>
              <a:pathLst>
                <a:path w="3" h="3">
                  <a:moveTo>
                    <a:pt x="1" y="3"/>
                  </a:moveTo>
                  <a:cubicBezTo>
                    <a:pt x="2" y="3"/>
                    <a:pt x="3" y="2"/>
                    <a:pt x="2" y="1"/>
                  </a:cubicBezTo>
                  <a:cubicBezTo>
                    <a:pt x="1" y="0"/>
                    <a:pt x="0" y="2"/>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5" name="Freeform 124"/>
            <p:cNvSpPr/>
            <p:nvPr/>
          </p:nvSpPr>
          <p:spPr bwMode="auto">
            <a:xfrm>
              <a:off x="5053013" y="2157413"/>
              <a:ext cx="4763" cy="9525"/>
            </a:xfrm>
            <a:custGeom>
              <a:avLst/>
              <a:gdLst>
                <a:gd name="T0" fmla="*/ 1 w 1"/>
                <a:gd name="T1" fmla="*/ 1 h 2"/>
                <a:gd name="T2" fmla="*/ 1 w 1"/>
                <a:gd name="T3" fmla="*/ 1 h 2"/>
                <a:gd name="T4" fmla="*/ 1 w 1"/>
                <a:gd name="T5" fmla="*/ 0 h 2"/>
                <a:gd name="T6" fmla="*/ 1 w 1"/>
                <a:gd name="T7" fmla="*/ 0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0"/>
                    <a:pt x="1" y="0"/>
                    <a:pt x="1" y="0"/>
                  </a:cubicBezTo>
                  <a:cubicBezTo>
                    <a:pt x="1" y="0"/>
                    <a:pt x="1" y="0"/>
                    <a:pt x="1" y="0"/>
                  </a:cubicBezTo>
                  <a:cubicBezTo>
                    <a:pt x="1" y="0"/>
                    <a:pt x="0" y="0"/>
                    <a:pt x="0" y="1"/>
                  </a:cubicBezTo>
                  <a:cubicBezTo>
                    <a:pt x="0" y="2"/>
                    <a:pt x="1" y="2"/>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6" name="Freeform 125"/>
            <p:cNvSpPr/>
            <p:nvPr/>
          </p:nvSpPr>
          <p:spPr bwMode="auto">
            <a:xfrm>
              <a:off x="4930776" y="2114551"/>
              <a:ext cx="12700" cy="9525"/>
            </a:xfrm>
            <a:custGeom>
              <a:avLst/>
              <a:gdLst>
                <a:gd name="T0" fmla="*/ 2 w 3"/>
                <a:gd name="T1" fmla="*/ 1 h 2"/>
                <a:gd name="T2" fmla="*/ 2 w 3"/>
                <a:gd name="T3" fmla="*/ 1 h 2"/>
                <a:gd name="T4" fmla="*/ 1 w 3"/>
                <a:gd name="T5" fmla="*/ 1 h 2"/>
                <a:gd name="T6" fmla="*/ 1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2" y="1"/>
                    <a:pt x="2" y="1"/>
                  </a:cubicBezTo>
                  <a:cubicBezTo>
                    <a:pt x="3" y="0"/>
                    <a:pt x="0" y="0"/>
                    <a:pt x="1" y="1"/>
                  </a:cubicBezTo>
                  <a:cubicBezTo>
                    <a:pt x="1" y="2"/>
                    <a:pt x="1" y="2"/>
                    <a:pt x="1" y="2"/>
                  </a:cubicBezTo>
                  <a:cubicBezTo>
                    <a:pt x="1" y="2"/>
                    <a:pt x="2" y="2"/>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7" name="Freeform 126"/>
            <p:cNvSpPr/>
            <p:nvPr/>
          </p:nvSpPr>
          <p:spPr bwMode="auto">
            <a:xfrm>
              <a:off x="4913313" y="2149476"/>
              <a:ext cx="7938" cy="7938"/>
            </a:xfrm>
            <a:custGeom>
              <a:avLst/>
              <a:gdLst>
                <a:gd name="T0" fmla="*/ 2 w 2"/>
                <a:gd name="T1" fmla="*/ 1 h 2"/>
                <a:gd name="T2" fmla="*/ 1 w 2"/>
                <a:gd name="T3" fmla="*/ 1 h 2"/>
                <a:gd name="T4" fmla="*/ 1 w 2"/>
                <a:gd name="T5" fmla="*/ 1 h 2"/>
                <a:gd name="T6" fmla="*/ 2 w 2"/>
                <a:gd name="T7" fmla="*/ 1 h 2"/>
                <a:gd name="T8" fmla="*/ 0 w 2"/>
                <a:gd name="T9" fmla="*/ 0 h 2"/>
                <a:gd name="T10" fmla="*/ 0 w 2"/>
                <a:gd name="T11" fmla="*/ 1 h 2"/>
                <a:gd name="T12" fmla="*/ 0 w 2"/>
                <a:gd name="T13" fmla="*/ 1 h 2"/>
                <a:gd name="T14" fmla="*/ 1 w 2"/>
                <a:gd name="T15" fmla="*/ 2 h 2"/>
                <a:gd name="T16" fmla="*/ 2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1"/>
                  </a:moveTo>
                  <a:cubicBezTo>
                    <a:pt x="1" y="1"/>
                    <a:pt x="1" y="1"/>
                    <a:pt x="1" y="1"/>
                  </a:cubicBezTo>
                  <a:cubicBezTo>
                    <a:pt x="1" y="1"/>
                    <a:pt x="1" y="1"/>
                    <a:pt x="1" y="1"/>
                  </a:cubicBezTo>
                  <a:cubicBezTo>
                    <a:pt x="2" y="1"/>
                    <a:pt x="2" y="1"/>
                    <a:pt x="2" y="1"/>
                  </a:cubicBezTo>
                  <a:cubicBezTo>
                    <a:pt x="2" y="0"/>
                    <a:pt x="1" y="0"/>
                    <a:pt x="0" y="0"/>
                  </a:cubicBezTo>
                  <a:cubicBezTo>
                    <a:pt x="0" y="1"/>
                    <a:pt x="0" y="1"/>
                    <a:pt x="0" y="1"/>
                  </a:cubicBezTo>
                  <a:cubicBezTo>
                    <a:pt x="0" y="1"/>
                    <a:pt x="0" y="1"/>
                    <a:pt x="0" y="1"/>
                  </a:cubicBezTo>
                  <a:cubicBezTo>
                    <a:pt x="1" y="2"/>
                    <a:pt x="1" y="2"/>
                    <a:pt x="1" y="2"/>
                  </a:cubicBezTo>
                  <a:cubicBezTo>
                    <a:pt x="1" y="2"/>
                    <a:pt x="2" y="1"/>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8" name="Freeform 127"/>
            <p:cNvSpPr/>
            <p:nvPr/>
          </p:nvSpPr>
          <p:spPr bwMode="auto">
            <a:xfrm>
              <a:off x="4976813" y="2073276"/>
              <a:ext cx="4763" cy="7938"/>
            </a:xfrm>
            <a:custGeom>
              <a:avLst/>
              <a:gdLst>
                <a:gd name="T0" fmla="*/ 0 w 1"/>
                <a:gd name="T1" fmla="*/ 1 h 2"/>
                <a:gd name="T2" fmla="*/ 1 w 1"/>
                <a:gd name="T3" fmla="*/ 0 h 2"/>
                <a:gd name="T4" fmla="*/ 0 w 1"/>
                <a:gd name="T5" fmla="*/ 1 h 2"/>
              </a:gdLst>
              <a:ahLst/>
              <a:cxnLst>
                <a:cxn ang="0">
                  <a:pos x="T0" y="T1"/>
                </a:cxn>
                <a:cxn ang="0">
                  <a:pos x="T2" y="T3"/>
                </a:cxn>
                <a:cxn ang="0">
                  <a:pos x="T4" y="T5"/>
                </a:cxn>
              </a:cxnLst>
              <a:rect l="0" t="0" r="r" b="b"/>
              <a:pathLst>
                <a:path w="1" h="2">
                  <a:moveTo>
                    <a:pt x="0" y="1"/>
                  </a:moveTo>
                  <a:cubicBezTo>
                    <a:pt x="1" y="2"/>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9" name="Freeform 128"/>
            <p:cNvSpPr/>
            <p:nvPr/>
          </p:nvSpPr>
          <p:spPr bwMode="auto">
            <a:xfrm>
              <a:off x="5070476" y="2068513"/>
              <a:ext cx="4763" cy="4763"/>
            </a:xfrm>
            <a:custGeom>
              <a:avLst/>
              <a:gdLst>
                <a:gd name="T0" fmla="*/ 0 w 1"/>
                <a:gd name="T1" fmla="*/ 0 h 1"/>
                <a:gd name="T2" fmla="*/ 0 w 1"/>
                <a:gd name="T3" fmla="*/ 0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0"/>
                    <a:pt x="1" y="0"/>
                    <a:pt x="1" y="0"/>
                  </a:cubicBezTo>
                  <a:lnTo>
                    <a:pt x="0" y="0"/>
                  </a:ln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0" name="Freeform 129"/>
            <p:cNvSpPr/>
            <p:nvPr/>
          </p:nvSpPr>
          <p:spPr bwMode="auto">
            <a:xfrm>
              <a:off x="4933951" y="2089151"/>
              <a:ext cx="9525" cy="9525"/>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2" y="2"/>
                    <a:pt x="2" y="1"/>
                    <a:pt x="2"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1" name="Freeform 130"/>
            <p:cNvSpPr/>
            <p:nvPr/>
          </p:nvSpPr>
          <p:spPr bwMode="auto">
            <a:xfrm>
              <a:off x="4943476" y="2157413"/>
              <a:ext cx="7938" cy="9525"/>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2"/>
                    <a:pt x="2" y="1"/>
                    <a:pt x="1"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2" name="Freeform 131"/>
            <p:cNvSpPr/>
            <p:nvPr/>
          </p:nvSpPr>
          <p:spPr bwMode="auto">
            <a:xfrm>
              <a:off x="5032376" y="2124076"/>
              <a:ext cx="7938" cy="3175"/>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1" y="1"/>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3" name="Freeform 132"/>
            <p:cNvSpPr/>
            <p:nvPr/>
          </p:nvSpPr>
          <p:spPr bwMode="auto">
            <a:xfrm>
              <a:off x="4900613" y="22510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4" name="Freeform 133"/>
            <p:cNvSpPr/>
            <p:nvPr/>
          </p:nvSpPr>
          <p:spPr bwMode="auto">
            <a:xfrm>
              <a:off x="4921251" y="2276476"/>
              <a:ext cx="4763"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6" name="Freeform 134"/>
            <p:cNvSpPr/>
            <p:nvPr/>
          </p:nvSpPr>
          <p:spPr bwMode="auto">
            <a:xfrm>
              <a:off x="4921251" y="2311401"/>
              <a:ext cx="12700" cy="12700"/>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3"/>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7" name="Freeform 135"/>
            <p:cNvSpPr/>
            <p:nvPr/>
          </p:nvSpPr>
          <p:spPr bwMode="auto">
            <a:xfrm>
              <a:off x="4956176" y="2276476"/>
              <a:ext cx="4763" cy="4763"/>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1"/>
                    <a:pt x="1" y="1"/>
                    <a:pt x="1" y="1"/>
                  </a:cubicBezTo>
                  <a:cubicBezTo>
                    <a:pt x="1" y="1"/>
                    <a:pt x="1" y="0"/>
                    <a:pt x="1" y="0"/>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8" name="Freeform 136"/>
            <p:cNvSpPr/>
            <p:nvPr/>
          </p:nvSpPr>
          <p:spPr bwMode="auto">
            <a:xfrm>
              <a:off x="4989513" y="2362201"/>
              <a:ext cx="9525" cy="7938"/>
            </a:xfrm>
            <a:custGeom>
              <a:avLst/>
              <a:gdLst>
                <a:gd name="T0" fmla="*/ 1 w 2"/>
                <a:gd name="T1" fmla="*/ 2 h 2"/>
                <a:gd name="T2" fmla="*/ 2 w 2"/>
                <a:gd name="T3" fmla="*/ 0 h 2"/>
                <a:gd name="T4" fmla="*/ 1 w 2"/>
                <a:gd name="T5" fmla="*/ 2 h 2"/>
              </a:gdLst>
              <a:ahLst/>
              <a:cxnLst>
                <a:cxn ang="0">
                  <a:pos x="T0" y="T1"/>
                </a:cxn>
                <a:cxn ang="0">
                  <a:pos x="T2" y="T3"/>
                </a:cxn>
                <a:cxn ang="0">
                  <a:pos x="T4" y="T5"/>
                </a:cxn>
              </a:cxnLst>
              <a:rect l="0" t="0" r="r" b="b"/>
              <a:pathLst>
                <a:path w="2" h="2">
                  <a:moveTo>
                    <a:pt x="1" y="2"/>
                  </a:moveTo>
                  <a:cubicBezTo>
                    <a:pt x="1" y="2"/>
                    <a:pt x="2"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9" name="Freeform 137"/>
            <p:cNvSpPr/>
            <p:nvPr/>
          </p:nvSpPr>
          <p:spPr bwMode="auto">
            <a:xfrm>
              <a:off x="5024438" y="2324101"/>
              <a:ext cx="7938" cy="7938"/>
            </a:xfrm>
            <a:custGeom>
              <a:avLst/>
              <a:gdLst>
                <a:gd name="T0" fmla="*/ 0 w 2"/>
                <a:gd name="T1" fmla="*/ 1 h 2"/>
                <a:gd name="T2" fmla="*/ 0 w 2"/>
                <a:gd name="T3" fmla="*/ 1 h 2"/>
                <a:gd name="T4" fmla="*/ 1 w 2"/>
                <a:gd name="T5" fmla="*/ 2 h 2"/>
                <a:gd name="T6" fmla="*/ 1 w 2"/>
                <a:gd name="T7" fmla="*/ 2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1"/>
                    <a:pt x="0" y="1"/>
                    <a:pt x="0" y="1"/>
                  </a:cubicBezTo>
                  <a:cubicBezTo>
                    <a:pt x="1" y="2"/>
                    <a:pt x="1" y="2"/>
                    <a:pt x="1" y="2"/>
                  </a:cubicBezTo>
                  <a:cubicBezTo>
                    <a:pt x="1" y="2"/>
                    <a:pt x="1" y="2"/>
                    <a:pt x="1" y="2"/>
                  </a:cubicBezTo>
                  <a:cubicBezTo>
                    <a:pt x="2" y="1"/>
                    <a:pt x="0" y="0"/>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0" name="Freeform 138"/>
            <p:cNvSpPr/>
            <p:nvPr/>
          </p:nvSpPr>
          <p:spPr bwMode="auto">
            <a:xfrm>
              <a:off x="5172076" y="2144713"/>
              <a:ext cx="9525" cy="9525"/>
            </a:xfrm>
            <a:custGeom>
              <a:avLst/>
              <a:gdLst>
                <a:gd name="T0" fmla="*/ 1 w 2"/>
                <a:gd name="T1" fmla="*/ 2 h 2"/>
                <a:gd name="T2" fmla="*/ 2 w 2"/>
                <a:gd name="T3" fmla="*/ 1 h 2"/>
                <a:gd name="T4" fmla="*/ 1 w 2"/>
                <a:gd name="T5" fmla="*/ 2 h 2"/>
              </a:gdLst>
              <a:ahLst/>
              <a:cxnLst>
                <a:cxn ang="0">
                  <a:pos x="T0" y="T1"/>
                </a:cxn>
                <a:cxn ang="0">
                  <a:pos x="T2" y="T3"/>
                </a:cxn>
                <a:cxn ang="0">
                  <a:pos x="T4" y="T5"/>
                </a:cxn>
              </a:cxnLst>
              <a:rect l="0" t="0" r="r" b="b"/>
              <a:pathLst>
                <a:path w="2" h="2">
                  <a:moveTo>
                    <a:pt x="1" y="2"/>
                  </a:moveTo>
                  <a:cubicBezTo>
                    <a:pt x="2" y="2"/>
                    <a:pt x="2" y="1"/>
                    <a:pt x="2" y="1"/>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1" name="Freeform 139"/>
            <p:cNvSpPr/>
            <p:nvPr/>
          </p:nvSpPr>
          <p:spPr bwMode="auto">
            <a:xfrm>
              <a:off x="5146676" y="21621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2" name="Freeform 140"/>
            <p:cNvSpPr/>
            <p:nvPr/>
          </p:nvSpPr>
          <p:spPr bwMode="auto">
            <a:xfrm>
              <a:off x="5130801" y="2251076"/>
              <a:ext cx="7938" cy="7938"/>
            </a:xfrm>
            <a:custGeom>
              <a:avLst/>
              <a:gdLst>
                <a:gd name="T0" fmla="*/ 1 w 2"/>
                <a:gd name="T1" fmla="*/ 2 h 2"/>
                <a:gd name="T2" fmla="*/ 1 w 2"/>
                <a:gd name="T3" fmla="*/ 1 h 2"/>
                <a:gd name="T4" fmla="*/ 0 w 2"/>
                <a:gd name="T5" fmla="*/ 1 h 2"/>
                <a:gd name="T6" fmla="*/ 0 w 2"/>
                <a:gd name="T7" fmla="*/ 2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1"/>
                  </a:cubicBezTo>
                  <a:cubicBezTo>
                    <a:pt x="2" y="1"/>
                    <a:pt x="1" y="0"/>
                    <a:pt x="0" y="1"/>
                  </a:cubicBezTo>
                  <a:cubicBezTo>
                    <a:pt x="0" y="1"/>
                    <a:pt x="0" y="1"/>
                    <a:pt x="0" y="2"/>
                  </a:cubicBezTo>
                  <a:cubicBezTo>
                    <a:pt x="1" y="2"/>
                    <a:pt x="1" y="2"/>
                    <a:pt x="1" y="2"/>
                  </a:cubicBezTo>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3" name="Freeform 141"/>
            <p:cNvSpPr/>
            <p:nvPr/>
          </p:nvSpPr>
          <p:spPr bwMode="auto">
            <a:xfrm>
              <a:off x="5138738" y="2349501"/>
              <a:ext cx="7938" cy="3175"/>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1"/>
                    <a:pt x="2"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4" name="Freeform 142"/>
            <p:cNvSpPr/>
            <p:nvPr/>
          </p:nvSpPr>
          <p:spPr bwMode="auto">
            <a:xfrm>
              <a:off x="5105401" y="2352676"/>
              <a:ext cx="12700" cy="9525"/>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2" y="2"/>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5" name="Freeform 143"/>
            <p:cNvSpPr/>
            <p:nvPr/>
          </p:nvSpPr>
          <p:spPr bwMode="auto">
            <a:xfrm>
              <a:off x="5199063" y="2268538"/>
              <a:ext cx="7938" cy="7938"/>
            </a:xfrm>
            <a:custGeom>
              <a:avLst/>
              <a:gdLst>
                <a:gd name="T0" fmla="*/ 1 w 2"/>
                <a:gd name="T1" fmla="*/ 1 h 2"/>
                <a:gd name="T2" fmla="*/ 1 w 2"/>
                <a:gd name="T3" fmla="*/ 0 h 2"/>
                <a:gd name="T4" fmla="*/ 1 w 2"/>
                <a:gd name="T5" fmla="*/ 1 h 2"/>
              </a:gdLst>
              <a:ahLst/>
              <a:cxnLst>
                <a:cxn ang="0">
                  <a:pos x="T0" y="T1"/>
                </a:cxn>
                <a:cxn ang="0">
                  <a:pos x="T2" y="T3"/>
                </a:cxn>
                <a:cxn ang="0">
                  <a:pos x="T4" y="T5"/>
                </a:cxn>
              </a:cxnLst>
              <a:rect l="0" t="0" r="r" b="b"/>
              <a:pathLst>
                <a:path w="2" h="2">
                  <a:moveTo>
                    <a:pt x="1" y="1"/>
                  </a:moveTo>
                  <a:cubicBezTo>
                    <a:pt x="1" y="2"/>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7" name="Freeform 146"/>
            <p:cNvSpPr>
              <a:spLocks noEditPoints="1"/>
            </p:cNvSpPr>
            <p:nvPr/>
          </p:nvSpPr>
          <p:spPr bwMode="auto">
            <a:xfrm>
              <a:off x="4875213" y="2111376"/>
              <a:ext cx="357188" cy="238125"/>
            </a:xfrm>
            <a:custGeom>
              <a:avLst/>
              <a:gdLst>
                <a:gd name="T0" fmla="*/ 84 w 84"/>
                <a:gd name="T1" fmla="*/ 30 h 56"/>
                <a:gd name="T2" fmla="*/ 84 w 84"/>
                <a:gd name="T3" fmla="*/ 34 h 56"/>
                <a:gd name="T4" fmla="*/ 84 w 84"/>
                <a:gd name="T5" fmla="*/ 30 h 56"/>
                <a:gd name="T6" fmla="*/ 3 w 84"/>
                <a:gd name="T7" fmla="*/ 12 h 56"/>
                <a:gd name="T8" fmla="*/ 0 w 84"/>
                <a:gd name="T9" fmla="*/ 23 h 56"/>
                <a:gd name="T10" fmla="*/ 40 w 84"/>
                <a:gd name="T11" fmla="*/ 44 h 56"/>
                <a:gd name="T12" fmla="*/ 72 w 84"/>
                <a:gd name="T13" fmla="*/ 56 h 56"/>
                <a:gd name="T14" fmla="*/ 80 w 84"/>
                <a:gd name="T15" fmla="*/ 45 h 56"/>
                <a:gd name="T16" fmla="*/ 45 w 84"/>
                <a:gd name="T17" fmla="*/ 32 h 56"/>
                <a:gd name="T18" fmla="*/ 3 w 84"/>
                <a:gd name="T19" fmla="*/ 12 h 56"/>
                <a:gd name="T20" fmla="*/ 9 w 84"/>
                <a:gd name="T21" fmla="*/ 0 h 56"/>
                <a:gd name="T22" fmla="*/ 7 w 84"/>
                <a:gd name="T23" fmla="*/ 3 h 56"/>
                <a:gd name="T24" fmla="*/ 9 w 8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56">
                  <a:moveTo>
                    <a:pt x="84" y="30"/>
                  </a:moveTo>
                  <a:cubicBezTo>
                    <a:pt x="84" y="34"/>
                    <a:pt x="84" y="34"/>
                    <a:pt x="84" y="34"/>
                  </a:cubicBezTo>
                  <a:cubicBezTo>
                    <a:pt x="84" y="33"/>
                    <a:pt x="84" y="31"/>
                    <a:pt x="84" y="30"/>
                  </a:cubicBezTo>
                  <a:moveTo>
                    <a:pt x="3" y="12"/>
                  </a:moveTo>
                  <a:cubicBezTo>
                    <a:pt x="1" y="16"/>
                    <a:pt x="0" y="19"/>
                    <a:pt x="0" y="23"/>
                  </a:cubicBezTo>
                  <a:cubicBezTo>
                    <a:pt x="11" y="30"/>
                    <a:pt x="24" y="37"/>
                    <a:pt x="40" y="44"/>
                  </a:cubicBezTo>
                  <a:cubicBezTo>
                    <a:pt x="51" y="49"/>
                    <a:pt x="62" y="53"/>
                    <a:pt x="72" y="56"/>
                  </a:cubicBezTo>
                  <a:cubicBezTo>
                    <a:pt x="75" y="53"/>
                    <a:pt x="78" y="49"/>
                    <a:pt x="80" y="45"/>
                  </a:cubicBezTo>
                  <a:cubicBezTo>
                    <a:pt x="70" y="42"/>
                    <a:pt x="58" y="37"/>
                    <a:pt x="45" y="32"/>
                  </a:cubicBezTo>
                  <a:cubicBezTo>
                    <a:pt x="28" y="25"/>
                    <a:pt x="13" y="17"/>
                    <a:pt x="3" y="12"/>
                  </a:cubicBezTo>
                  <a:moveTo>
                    <a:pt x="9" y="0"/>
                  </a:moveTo>
                  <a:cubicBezTo>
                    <a:pt x="8" y="1"/>
                    <a:pt x="7" y="2"/>
                    <a:pt x="7" y="3"/>
                  </a:cubicBezTo>
                  <a:cubicBezTo>
                    <a:pt x="9" y="0"/>
                    <a:pt x="9" y="0"/>
                    <a:pt x="9" y="0"/>
                  </a:cubicBezTo>
                </a:path>
              </a:pathLst>
            </a:custGeom>
            <a:solidFill>
              <a:srgbClr val="DBEBE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9" name="组合 1128"/>
          <p:cNvGrpSpPr/>
          <p:nvPr/>
        </p:nvGrpSpPr>
        <p:grpSpPr>
          <a:xfrm>
            <a:off x="749850" y="1922947"/>
            <a:ext cx="360363" cy="357188"/>
            <a:chOff x="4748213" y="3360738"/>
            <a:chExt cx="360363" cy="357188"/>
          </a:xfrm>
        </p:grpSpPr>
        <p:sp>
          <p:nvSpPr>
            <p:cNvPr id="1108" name="Freeform 147"/>
            <p:cNvSpPr/>
            <p:nvPr/>
          </p:nvSpPr>
          <p:spPr bwMode="auto">
            <a:xfrm>
              <a:off x="4748213" y="3360738"/>
              <a:ext cx="360363" cy="357188"/>
            </a:xfrm>
            <a:custGeom>
              <a:avLst/>
              <a:gdLst>
                <a:gd name="T0" fmla="*/ 11 w 85"/>
                <a:gd name="T1" fmla="*/ 63 h 84"/>
                <a:gd name="T2" fmla="*/ 21 w 85"/>
                <a:gd name="T3" fmla="*/ 12 h 84"/>
                <a:gd name="T4" fmla="*/ 73 w 85"/>
                <a:gd name="T5" fmla="*/ 20 h 84"/>
                <a:gd name="T6" fmla="*/ 64 w 85"/>
                <a:gd name="T7" fmla="*/ 73 h 84"/>
                <a:gd name="T8" fmla="*/ 11 w 85"/>
                <a:gd name="T9" fmla="*/ 63 h 84"/>
              </a:gdLst>
              <a:ahLst/>
              <a:cxnLst>
                <a:cxn ang="0">
                  <a:pos x="T0" y="T1"/>
                </a:cxn>
                <a:cxn ang="0">
                  <a:pos x="T2" y="T3"/>
                </a:cxn>
                <a:cxn ang="0">
                  <a:pos x="T4" y="T5"/>
                </a:cxn>
                <a:cxn ang="0">
                  <a:pos x="T6" y="T7"/>
                </a:cxn>
                <a:cxn ang="0">
                  <a:pos x="T8" y="T9"/>
                </a:cxn>
              </a:cxnLst>
              <a:rect l="0" t="0" r="r" b="b"/>
              <a:pathLst>
                <a:path w="85" h="84">
                  <a:moveTo>
                    <a:pt x="11" y="63"/>
                  </a:moveTo>
                  <a:cubicBezTo>
                    <a:pt x="0" y="47"/>
                    <a:pt x="3" y="24"/>
                    <a:pt x="21" y="12"/>
                  </a:cubicBezTo>
                  <a:cubicBezTo>
                    <a:pt x="38" y="0"/>
                    <a:pt x="62" y="4"/>
                    <a:pt x="73" y="20"/>
                  </a:cubicBezTo>
                  <a:cubicBezTo>
                    <a:pt x="85" y="36"/>
                    <a:pt x="81" y="61"/>
                    <a:pt x="64" y="73"/>
                  </a:cubicBezTo>
                  <a:cubicBezTo>
                    <a:pt x="47" y="84"/>
                    <a:pt x="22" y="79"/>
                    <a:pt x="11" y="6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9" name="Freeform 148"/>
            <p:cNvSpPr/>
            <p:nvPr/>
          </p:nvSpPr>
          <p:spPr bwMode="auto">
            <a:xfrm>
              <a:off x="4951413" y="3621088"/>
              <a:ext cx="42863" cy="33338"/>
            </a:xfrm>
            <a:custGeom>
              <a:avLst/>
              <a:gdLst>
                <a:gd name="T0" fmla="*/ 1 w 10"/>
                <a:gd name="T1" fmla="*/ 7 h 8"/>
                <a:gd name="T2" fmla="*/ 4 w 10"/>
                <a:gd name="T3" fmla="*/ 2 h 8"/>
                <a:gd name="T4" fmla="*/ 9 w 10"/>
                <a:gd name="T5" fmla="*/ 1 h 8"/>
                <a:gd name="T6" fmla="*/ 8 w 10"/>
                <a:gd name="T7" fmla="*/ 6 h 8"/>
                <a:gd name="T8" fmla="*/ 1 w 10"/>
                <a:gd name="T9" fmla="*/ 7 h 8"/>
              </a:gdLst>
              <a:ahLst/>
              <a:cxnLst>
                <a:cxn ang="0">
                  <a:pos x="T0" y="T1"/>
                </a:cxn>
                <a:cxn ang="0">
                  <a:pos x="T2" y="T3"/>
                </a:cxn>
                <a:cxn ang="0">
                  <a:pos x="T4" y="T5"/>
                </a:cxn>
                <a:cxn ang="0">
                  <a:pos x="T6" y="T7"/>
                </a:cxn>
                <a:cxn ang="0">
                  <a:pos x="T8" y="T9"/>
                </a:cxn>
              </a:cxnLst>
              <a:rect l="0" t="0" r="r" b="b"/>
              <a:pathLst>
                <a:path w="10" h="8">
                  <a:moveTo>
                    <a:pt x="1" y="7"/>
                  </a:moveTo>
                  <a:cubicBezTo>
                    <a:pt x="0" y="6"/>
                    <a:pt x="1" y="3"/>
                    <a:pt x="4" y="2"/>
                  </a:cubicBezTo>
                  <a:cubicBezTo>
                    <a:pt x="6" y="0"/>
                    <a:pt x="8" y="0"/>
                    <a:pt x="9" y="1"/>
                  </a:cubicBezTo>
                  <a:cubicBezTo>
                    <a:pt x="10" y="2"/>
                    <a:pt x="10" y="4"/>
                    <a:pt x="8" y="6"/>
                  </a:cubicBezTo>
                  <a:cubicBezTo>
                    <a:pt x="5" y="7"/>
                    <a:pt x="2" y="8"/>
                    <a:pt x="1" y="7"/>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0" name="Freeform 149"/>
            <p:cNvSpPr/>
            <p:nvPr/>
          </p:nvSpPr>
          <p:spPr bwMode="auto">
            <a:xfrm>
              <a:off x="4887913" y="3505201"/>
              <a:ext cx="33338" cy="30163"/>
            </a:xfrm>
            <a:custGeom>
              <a:avLst/>
              <a:gdLst>
                <a:gd name="T0" fmla="*/ 1 w 8"/>
                <a:gd name="T1" fmla="*/ 2 h 7"/>
                <a:gd name="T2" fmla="*/ 5 w 8"/>
                <a:gd name="T3" fmla="*/ 0 h 7"/>
                <a:gd name="T4" fmla="*/ 7 w 8"/>
                <a:gd name="T5" fmla="*/ 4 h 7"/>
                <a:gd name="T6" fmla="*/ 3 w 8"/>
                <a:gd name="T7" fmla="*/ 7 h 7"/>
                <a:gd name="T8" fmla="*/ 1 w 8"/>
                <a:gd name="T9" fmla="*/ 2 h 7"/>
              </a:gdLst>
              <a:ahLst/>
              <a:cxnLst>
                <a:cxn ang="0">
                  <a:pos x="T0" y="T1"/>
                </a:cxn>
                <a:cxn ang="0">
                  <a:pos x="T2" y="T3"/>
                </a:cxn>
                <a:cxn ang="0">
                  <a:pos x="T4" y="T5"/>
                </a:cxn>
                <a:cxn ang="0">
                  <a:pos x="T6" y="T7"/>
                </a:cxn>
                <a:cxn ang="0">
                  <a:pos x="T8" y="T9"/>
                </a:cxn>
              </a:cxnLst>
              <a:rect l="0" t="0" r="r" b="b"/>
              <a:pathLst>
                <a:path w="8" h="7">
                  <a:moveTo>
                    <a:pt x="1" y="2"/>
                  </a:moveTo>
                  <a:cubicBezTo>
                    <a:pt x="2" y="1"/>
                    <a:pt x="4" y="0"/>
                    <a:pt x="5" y="0"/>
                  </a:cubicBezTo>
                  <a:cubicBezTo>
                    <a:pt x="7" y="1"/>
                    <a:pt x="8" y="3"/>
                    <a:pt x="7" y="4"/>
                  </a:cubicBezTo>
                  <a:cubicBezTo>
                    <a:pt x="6" y="6"/>
                    <a:pt x="5" y="7"/>
                    <a:pt x="3" y="7"/>
                  </a:cubicBezTo>
                  <a:cubicBezTo>
                    <a:pt x="2" y="6"/>
                    <a:pt x="0" y="4"/>
                    <a:pt x="1" y="2"/>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1" name="Freeform 150"/>
            <p:cNvSpPr/>
            <p:nvPr/>
          </p:nvSpPr>
          <p:spPr bwMode="auto">
            <a:xfrm>
              <a:off x="4875213" y="3416301"/>
              <a:ext cx="20638" cy="17463"/>
            </a:xfrm>
            <a:custGeom>
              <a:avLst/>
              <a:gdLst>
                <a:gd name="T0" fmla="*/ 1 w 5"/>
                <a:gd name="T1" fmla="*/ 3 h 4"/>
                <a:gd name="T2" fmla="*/ 2 w 5"/>
                <a:gd name="T3" fmla="*/ 1 h 4"/>
                <a:gd name="T4" fmla="*/ 4 w 5"/>
                <a:gd name="T5" fmla="*/ 1 h 4"/>
                <a:gd name="T6" fmla="*/ 4 w 5"/>
                <a:gd name="T7" fmla="*/ 3 h 4"/>
                <a:gd name="T8" fmla="*/ 1 w 5"/>
                <a:gd name="T9" fmla="*/ 3 h 4"/>
              </a:gdLst>
              <a:ahLst/>
              <a:cxnLst>
                <a:cxn ang="0">
                  <a:pos x="T0" y="T1"/>
                </a:cxn>
                <a:cxn ang="0">
                  <a:pos x="T2" y="T3"/>
                </a:cxn>
                <a:cxn ang="0">
                  <a:pos x="T4" y="T5"/>
                </a:cxn>
                <a:cxn ang="0">
                  <a:pos x="T6" y="T7"/>
                </a:cxn>
                <a:cxn ang="0">
                  <a:pos x="T8" y="T9"/>
                </a:cxn>
              </a:cxnLst>
              <a:rect l="0" t="0" r="r" b="b"/>
              <a:pathLst>
                <a:path w="5" h="4">
                  <a:moveTo>
                    <a:pt x="1" y="3"/>
                  </a:moveTo>
                  <a:cubicBezTo>
                    <a:pt x="0" y="2"/>
                    <a:pt x="1" y="1"/>
                    <a:pt x="2" y="1"/>
                  </a:cubicBezTo>
                  <a:cubicBezTo>
                    <a:pt x="3" y="0"/>
                    <a:pt x="4" y="0"/>
                    <a:pt x="4" y="1"/>
                  </a:cubicBezTo>
                  <a:cubicBezTo>
                    <a:pt x="5" y="1"/>
                    <a:pt x="5" y="2"/>
                    <a:pt x="4" y="3"/>
                  </a:cubicBezTo>
                  <a:cubicBezTo>
                    <a:pt x="3" y="4"/>
                    <a:pt x="1" y="4"/>
                    <a:pt x="1"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2" name="Freeform 151"/>
            <p:cNvSpPr/>
            <p:nvPr/>
          </p:nvSpPr>
          <p:spPr bwMode="auto">
            <a:xfrm>
              <a:off x="4875213" y="3636963"/>
              <a:ext cx="12700" cy="12700"/>
            </a:xfrm>
            <a:custGeom>
              <a:avLst/>
              <a:gdLst>
                <a:gd name="T0" fmla="*/ 0 w 3"/>
                <a:gd name="T1" fmla="*/ 2 h 3"/>
                <a:gd name="T2" fmla="*/ 0 w 3"/>
                <a:gd name="T3" fmla="*/ 0 h 3"/>
                <a:gd name="T4" fmla="*/ 2 w 3"/>
                <a:gd name="T5" fmla="*/ 0 h 3"/>
                <a:gd name="T6" fmla="*/ 2 w 3"/>
                <a:gd name="T7" fmla="*/ 2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1"/>
                    <a:pt x="0" y="0"/>
                  </a:cubicBezTo>
                  <a:cubicBezTo>
                    <a:pt x="1" y="0"/>
                    <a:pt x="2" y="0"/>
                    <a:pt x="2" y="0"/>
                  </a:cubicBezTo>
                  <a:cubicBezTo>
                    <a:pt x="3" y="1"/>
                    <a:pt x="2" y="2"/>
                    <a:pt x="2" y="2"/>
                  </a:cubicBezTo>
                  <a:cubicBezTo>
                    <a:pt x="1" y="3"/>
                    <a:pt x="0" y="3"/>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3" name="Freeform 152"/>
            <p:cNvSpPr/>
            <p:nvPr/>
          </p:nvSpPr>
          <p:spPr bwMode="auto">
            <a:xfrm>
              <a:off x="5019676" y="3594101"/>
              <a:ext cx="12700" cy="12700"/>
            </a:xfrm>
            <a:custGeom>
              <a:avLst/>
              <a:gdLst>
                <a:gd name="T0" fmla="*/ 0 w 3"/>
                <a:gd name="T1" fmla="*/ 3 h 3"/>
                <a:gd name="T2" fmla="*/ 1 w 3"/>
                <a:gd name="T3" fmla="*/ 1 h 3"/>
                <a:gd name="T4" fmla="*/ 3 w 3"/>
                <a:gd name="T5" fmla="*/ 1 h 3"/>
                <a:gd name="T6" fmla="*/ 2 w 3"/>
                <a:gd name="T7" fmla="*/ 3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cubicBezTo>
                    <a:pt x="0" y="2"/>
                    <a:pt x="0" y="1"/>
                    <a:pt x="1" y="1"/>
                  </a:cubicBezTo>
                  <a:cubicBezTo>
                    <a:pt x="1" y="0"/>
                    <a:pt x="2" y="0"/>
                    <a:pt x="3" y="1"/>
                  </a:cubicBezTo>
                  <a:cubicBezTo>
                    <a:pt x="3" y="1"/>
                    <a:pt x="3" y="2"/>
                    <a:pt x="2" y="3"/>
                  </a:cubicBezTo>
                  <a:cubicBezTo>
                    <a:pt x="2" y="3"/>
                    <a:pt x="1" y="3"/>
                    <a:pt x="0"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4" name="Freeform 153"/>
            <p:cNvSpPr/>
            <p:nvPr/>
          </p:nvSpPr>
          <p:spPr bwMode="auto">
            <a:xfrm>
              <a:off x="4960938" y="3621088"/>
              <a:ext cx="25400" cy="20638"/>
            </a:xfrm>
            <a:custGeom>
              <a:avLst/>
              <a:gdLst>
                <a:gd name="T0" fmla="*/ 4 w 6"/>
                <a:gd name="T1" fmla="*/ 4 h 5"/>
                <a:gd name="T2" fmla="*/ 6 w 6"/>
                <a:gd name="T3" fmla="*/ 1 h 5"/>
                <a:gd name="T4" fmla="*/ 2 w 6"/>
                <a:gd name="T5" fmla="*/ 2 h 5"/>
                <a:gd name="T6" fmla="*/ 0 w 6"/>
                <a:gd name="T7" fmla="*/ 4 h 5"/>
                <a:gd name="T8" fmla="*/ 4 w 6"/>
                <a:gd name="T9" fmla="*/ 4 h 5"/>
              </a:gdLst>
              <a:ahLst/>
              <a:cxnLst>
                <a:cxn ang="0">
                  <a:pos x="T0" y="T1"/>
                </a:cxn>
                <a:cxn ang="0">
                  <a:pos x="T2" y="T3"/>
                </a:cxn>
                <a:cxn ang="0">
                  <a:pos x="T4" y="T5"/>
                </a:cxn>
                <a:cxn ang="0">
                  <a:pos x="T6" y="T7"/>
                </a:cxn>
                <a:cxn ang="0">
                  <a:pos x="T8" y="T9"/>
                </a:cxn>
              </a:cxnLst>
              <a:rect l="0" t="0" r="r" b="b"/>
              <a:pathLst>
                <a:path w="6" h="5">
                  <a:moveTo>
                    <a:pt x="4" y="4"/>
                  </a:moveTo>
                  <a:cubicBezTo>
                    <a:pt x="5" y="4"/>
                    <a:pt x="6" y="2"/>
                    <a:pt x="6" y="1"/>
                  </a:cubicBezTo>
                  <a:cubicBezTo>
                    <a:pt x="5" y="0"/>
                    <a:pt x="3" y="1"/>
                    <a:pt x="2" y="2"/>
                  </a:cubicBezTo>
                  <a:cubicBezTo>
                    <a:pt x="1" y="3"/>
                    <a:pt x="0" y="3"/>
                    <a:pt x="0" y="4"/>
                  </a:cubicBezTo>
                  <a:cubicBezTo>
                    <a:pt x="1" y="5"/>
                    <a:pt x="2" y="5"/>
                    <a:pt x="4" y="4"/>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6" name="Freeform 154"/>
            <p:cNvSpPr/>
            <p:nvPr/>
          </p:nvSpPr>
          <p:spPr bwMode="auto">
            <a:xfrm>
              <a:off x="4994276" y="3459163"/>
              <a:ext cx="55563" cy="33338"/>
            </a:xfrm>
            <a:custGeom>
              <a:avLst/>
              <a:gdLst>
                <a:gd name="T0" fmla="*/ 6 w 13"/>
                <a:gd name="T1" fmla="*/ 4 h 8"/>
                <a:gd name="T2" fmla="*/ 10 w 13"/>
                <a:gd name="T3" fmla="*/ 8 h 8"/>
                <a:gd name="T4" fmla="*/ 12 w 13"/>
                <a:gd name="T5" fmla="*/ 6 h 8"/>
                <a:gd name="T6" fmla="*/ 7 w 13"/>
                <a:gd name="T7" fmla="*/ 1 h 8"/>
                <a:gd name="T8" fmla="*/ 0 w 13"/>
                <a:gd name="T9" fmla="*/ 2 h 8"/>
                <a:gd name="T10" fmla="*/ 0 w 13"/>
                <a:gd name="T11" fmla="*/ 3 h 8"/>
                <a:gd name="T12" fmla="*/ 6 w 13"/>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3" h="8">
                  <a:moveTo>
                    <a:pt x="6" y="4"/>
                  </a:moveTo>
                  <a:cubicBezTo>
                    <a:pt x="8" y="5"/>
                    <a:pt x="10" y="6"/>
                    <a:pt x="10" y="8"/>
                  </a:cubicBezTo>
                  <a:cubicBezTo>
                    <a:pt x="11" y="7"/>
                    <a:pt x="12" y="7"/>
                    <a:pt x="12" y="6"/>
                  </a:cubicBezTo>
                  <a:cubicBezTo>
                    <a:pt x="13" y="4"/>
                    <a:pt x="11" y="2"/>
                    <a:pt x="7" y="1"/>
                  </a:cubicBezTo>
                  <a:cubicBezTo>
                    <a:pt x="4" y="0"/>
                    <a:pt x="1" y="0"/>
                    <a:pt x="0" y="2"/>
                  </a:cubicBezTo>
                  <a:cubicBezTo>
                    <a:pt x="0" y="2"/>
                    <a:pt x="0" y="3"/>
                    <a:pt x="0" y="3"/>
                  </a:cubicBezTo>
                  <a:cubicBezTo>
                    <a:pt x="2" y="3"/>
                    <a:pt x="4" y="3"/>
                    <a:pt x="6" y="4"/>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7" name="Freeform 155"/>
            <p:cNvSpPr/>
            <p:nvPr/>
          </p:nvSpPr>
          <p:spPr bwMode="auto">
            <a:xfrm>
              <a:off x="4994276" y="3471863"/>
              <a:ext cx="42863" cy="20638"/>
            </a:xfrm>
            <a:custGeom>
              <a:avLst/>
              <a:gdLst>
                <a:gd name="T0" fmla="*/ 6 w 10"/>
                <a:gd name="T1" fmla="*/ 5 h 5"/>
                <a:gd name="T2" fmla="*/ 10 w 10"/>
                <a:gd name="T3" fmla="*/ 5 h 5"/>
                <a:gd name="T4" fmla="*/ 6 w 10"/>
                <a:gd name="T5" fmla="*/ 1 h 5"/>
                <a:gd name="T6" fmla="*/ 0 w 10"/>
                <a:gd name="T7" fmla="*/ 0 h 5"/>
                <a:gd name="T8" fmla="*/ 6 w 10"/>
                <a:gd name="T9" fmla="*/ 5 h 5"/>
              </a:gdLst>
              <a:ahLst/>
              <a:cxnLst>
                <a:cxn ang="0">
                  <a:pos x="T0" y="T1"/>
                </a:cxn>
                <a:cxn ang="0">
                  <a:pos x="T2" y="T3"/>
                </a:cxn>
                <a:cxn ang="0">
                  <a:pos x="T4" y="T5"/>
                </a:cxn>
                <a:cxn ang="0">
                  <a:pos x="T6" y="T7"/>
                </a:cxn>
                <a:cxn ang="0">
                  <a:pos x="T8" y="T9"/>
                </a:cxn>
              </a:cxnLst>
              <a:rect l="0" t="0" r="r" b="b"/>
              <a:pathLst>
                <a:path w="10" h="5">
                  <a:moveTo>
                    <a:pt x="6" y="5"/>
                  </a:moveTo>
                  <a:cubicBezTo>
                    <a:pt x="8" y="5"/>
                    <a:pt x="9" y="5"/>
                    <a:pt x="10" y="5"/>
                  </a:cubicBezTo>
                  <a:cubicBezTo>
                    <a:pt x="10" y="3"/>
                    <a:pt x="8" y="2"/>
                    <a:pt x="6" y="1"/>
                  </a:cubicBezTo>
                  <a:cubicBezTo>
                    <a:pt x="4" y="0"/>
                    <a:pt x="2" y="0"/>
                    <a:pt x="0" y="0"/>
                  </a:cubicBezTo>
                  <a:cubicBezTo>
                    <a:pt x="1" y="2"/>
                    <a:pt x="4" y="4"/>
                    <a:pt x="6" y="5"/>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8" name="Freeform 156"/>
            <p:cNvSpPr/>
            <p:nvPr/>
          </p:nvSpPr>
          <p:spPr bwMode="auto">
            <a:xfrm>
              <a:off x="4794251" y="3540126"/>
              <a:ext cx="25400" cy="38100"/>
            </a:xfrm>
            <a:custGeom>
              <a:avLst/>
              <a:gdLst>
                <a:gd name="T0" fmla="*/ 4 w 6"/>
                <a:gd name="T1" fmla="*/ 9 h 9"/>
                <a:gd name="T2" fmla="*/ 6 w 6"/>
                <a:gd name="T3" fmla="*/ 8 h 9"/>
                <a:gd name="T4" fmla="*/ 4 w 6"/>
                <a:gd name="T5" fmla="*/ 3 h 9"/>
                <a:gd name="T6" fmla="*/ 6 w 6"/>
                <a:gd name="T7" fmla="*/ 1 h 9"/>
                <a:gd name="T8" fmla="*/ 6 w 6"/>
                <a:gd name="T9" fmla="*/ 1 h 9"/>
                <a:gd name="T10" fmla="*/ 1 w 6"/>
                <a:gd name="T11" fmla="*/ 3 h 9"/>
                <a:gd name="T12" fmla="*/ 4 w 6"/>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4" y="9"/>
                  </a:moveTo>
                  <a:cubicBezTo>
                    <a:pt x="5" y="9"/>
                    <a:pt x="6" y="9"/>
                    <a:pt x="6" y="8"/>
                  </a:cubicBezTo>
                  <a:cubicBezTo>
                    <a:pt x="5" y="7"/>
                    <a:pt x="4" y="5"/>
                    <a:pt x="4" y="3"/>
                  </a:cubicBezTo>
                  <a:cubicBezTo>
                    <a:pt x="5" y="2"/>
                    <a:pt x="6" y="1"/>
                    <a:pt x="6" y="1"/>
                  </a:cubicBezTo>
                  <a:cubicBezTo>
                    <a:pt x="6" y="1"/>
                    <a:pt x="6" y="1"/>
                    <a:pt x="6" y="1"/>
                  </a:cubicBezTo>
                  <a:cubicBezTo>
                    <a:pt x="4" y="0"/>
                    <a:pt x="1" y="1"/>
                    <a:pt x="1" y="3"/>
                  </a:cubicBezTo>
                  <a:cubicBezTo>
                    <a:pt x="0" y="5"/>
                    <a:pt x="2" y="8"/>
                    <a:pt x="4" y="9"/>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9" name="Freeform 157"/>
            <p:cNvSpPr/>
            <p:nvPr/>
          </p:nvSpPr>
          <p:spPr bwMode="auto">
            <a:xfrm>
              <a:off x="4811713" y="3543301"/>
              <a:ext cx="20638" cy="30163"/>
            </a:xfrm>
            <a:custGeom>
              <a:avLst/>
              <a:gdLst>
                <a:gd name="T0" fmla="*/ 0 w 5"/>
                <a:gd name="T1" fmla="*/ 2 h 7"/>
                <a:gd name="T2" fmla="*/ 2 w 5"/>
                <a:gd name="T3" fmla="*/ 7 h 7"/>
                <a:gd name="T4" fmla="*/ 4 w 5"/>
                <a:gd name="T5" fmla="*/ 5 h 7"/>
                <a:gd name="T6" fmla="*/ 2 w 5"/>
                <a:gd name="T7" fmla="*/ 0 h 7"/>
                <a:gd name="T8" fmla="*/ 0 w 5"/>
                <a:gd name="T9" fmla="*/ 2 h 7"/>
              </a:gdLst>
              <a:ahLst/>
              <a:cxnLst>
                <a:cxn ang="0">
                  <a:pos x="T0" y="T1"/>
                </a:cxn>
                <a:cxn ang="0">
                  <a:pos x="T2" y="T3"/>
                </a:cxn>
                <a:cxn ang="0">
                  <a:pos x="T4" y="T5"/>
                </a:cxn>
                <a:cxn ang="0">
                  <a:pos x="T6" y="T7"/>
                </a:cxn>
                <a:cxn ang="0">
                  <a:pos x="T8" y="T9"/>
                </a:cxn>
              </a:cxnLst>
              <a:rect l="0" t="0" r="r" b="b"/>
              <a:pathLst>
                <a:path w="5" h="7">
                  <a:moveTo>
                    <a:pt x="0" y="2"/>
                  </a:moveTo>
                  <a:cubicBezTo>
                    <a:pt x="0" y="4"/>
                    <a:pt x="1" y="6"/>
                    <a:pt x="2" y="7"/>
                  </a:cubicBezTo>
                  <a:cubicBezTo>
                    <a:pt x="3" y="7"/>
                    <a:pt x="3" y="6"/>
                    <a:pt x="4" y="5"/>
                  </a:cubicBezTo>
                  <a:cubicBezTo>
                    <a:pt x="5" y="3"/>
                    <a:pt x="4" y="1"/>
                    <a:pt x="2" y="0"/>
                  </a:cubicBezTo>
                  <a:cubicBezTo>
                    <a:pt x="2" y="0"/>
                    <a:pt x="1" y="1"/>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cxnSp>
        <p:nvCxnSpPr>
          <p:cNvPr id="174" name="直接连接符 173"/>
          <p:cNvCxnSpPr/>
          <p:nvPr/>
        </p:nvCxnSpPr>
        <p:spPr>
          <a:xfrm flipV="1">
            <a:off x="9821092" y="844822"/>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flipV="1">
            <a:off x="9892690" y="1397524"/>
            <a:ext cx="1152803" cy="1027444"/>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flipV="1">
            <a:off x="11287249" y="775477"/>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77" name="组合 176"/>
          <p:cNvGrpSpPr/>
          <p:nvPr/>
        </p:nvGrpSpPr>
        <p:grpSpPr>
          <a:xfrm>
            <a:off x="9775463" y="2026064"/>
            <a:ext cx="561612" cy="504571"/>
            <a:chOff x="9116907" y="1250587"/>
            <a:chExt cx="561612" cy="504571"/>
          </a:xfrm>
        </p:grpSpPr>
        <p:sp>
          <p:nvSpPr>
            <p:cNvPr id="178" name="椭圆 177"/>
            <p:cNvSpPr/>
            <p:nvPr/>
          </p:nvSpPr>
          <p:spPr>
            <a:xfrm rot="19026669">
              <a:off x="9137601" y="1391826"/>
              <a:ext cx="540918" cy="200800"/>
            </a:xfrm>
            <a:prstGeom prst="ellipse">
              <a:avLst/>
            </a:prstGeom>
            <a:gradFill flip="none" rotWithShape="1">
              <a:gsLst>
                <a:gs pos="0">
                  <a:schemeClr val="bg1">
                    <a:alpha val="1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9" name="弦形 178"/>
            <p:cNvSpPr/>
            <p:nvPr/>
          </p:nvSpPr>
          <p:spPr>
            <a:xfrm rot="18900000">
              <a:off x="9116907" y="1250587"/>
              <a:ext cx="504571" cy="504571"/>
            </a:xfrm>
            <a:prstGeom prst="chord">
              <a:avLst>
                <a:gd name="adj1" fmla="val 5299351"/>
                <a:gd name="adj2" fmla="val 16200000"/>
              </a:avLst>
            </a:prstGeom>
            <a:gradFill flip="none" rotWithShape="1">
              <a:gsLst>
                <a:gs pos="0">
                  <a:schemeClr val="bg1">
                    <a:alpha val="31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99" name="椭圆 198"/>
          <p:cNvSpPr/>
          <p:nvPr/>
        </p:nvSpPr>
        <p:spPr>
          <a:xfrm>
            <a:off x="3648160" y="981160"/>
            <a:ext cx="4895681" cy="489568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0" name="椭圆 199"/>
          <p:cNvSpPr/>
          <p:nvPr/>
        </p:nvSpPr>
        <p:spPr>
          <a:xfrm>
            <a:off x="3928933" y="1261933"/>
            <a:ext cx="4334135" cy="4334135"/>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01" name="组合 200"/>
          <p:cNvGrpSpPr/>
          <p:nvPr/>
        </p:nvGrpSpPr>
        <p:grpSpPr>
          <a:xfrm>
            <a:off x="3650646" y="983646"/>
            <a:ext cx="4890709" cy="4890709"/>
            <a:chOff x="2529114" y="3842651"/>
            <a:chExt cx="7126526" cy="7126526"/>
          </a:xfrm>
        </p:grpSpPr>
        <p:sp>
          <p:nvSpPr>
            <p:cNvPr id="202" name="椭圆 201"/>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3" name="椭圆 202"/>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04" name="组合 203"/>
          <p:cNvGrpSpPr/>
          <p:nvPr/>
        </p:nvGrpSpPr>
        <p:grpSpPr>
          <a:xfrm>
            <a:off x="3928933" y="1255418"/>
            <a:ext cx="4334135" cy="4347164"/>
            <a:chOff x="2934621" y="4581156"/>
            <a:chExt cx="6315511" cy="6334496"/>
          </a:xfrm>
        </p:grpSpPr>
        <p:sp>
          <p:nvSpPr>
            <p:cNvPr id="205" name="椭圆 204"/>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6" name="椭圆 205"/>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07" name="椭圆 206"/>
          <p:cNvSpPr/>
          <p:nvPr/>
        </p:nvSpPr>
        <p:spPr>
          <a:xfrm>
            <a:off x="6275259" y="3694181"/>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5" name="矩形 214"/>
          <p:cNvSpPr/>
          <p:nvPr/>
        </p:nvSpPr>
        <p:spPr>
          <a:xfrm>
            <a:off x="4791545" y="2545584"/>
            <a:ext cx="2468880" cy="1753235"/>
          </a:xfrm>
          <a:prstGeom prst="rect">
            <a:avLst/>
          </a:prstGeom>
        </p:spPr>
        <p:txBody>
          <a:bodyPr wrap="none">
            <a:spAutoFit/>
          </a:bodyPr>
          <a:lstStyle/>
          <a:p>
            <a:pPr algn="ctr"/>
            <a:r>
              <a:rPr lang="en-US" altLang="zh-CN" sz="7200" dirty="0">
                <a:solidFill>
                  <a:srgbClr val="323840"/>
                </a:solidFill>
                <a:cs typeface="+mn-ea"/>
                <a:sym typeface="+mn-lt"/>
              </a:rPr>
              <a:t>03</a:t>
            </a:r>
          </a:p>
          <a:p>
            <a:pPr algn="ctr"/>
            <a:r>
              <a:rPr lang="zh-CN" altLang="en-US" sz="3600" dirty="0">
                <a:solidFill>
                  <a:srgbClr val="323840"/>
                </a:solidFill>
                <a:cs typeface="+mn-ea"/>
                <a:sym typeface="+mn-lt"/>
              </a:rPr>
              <a:t>难点及经验</a:t>
            </a:r>
          </a:p>
        </p:txBody>
      </p:sp>
      <p:sp>
        <p:nvSpPr>
          <p:cNvPr id="216" name="椭圆 215"/>
          <p:cNvSpPr/>
          <p:nvPr/>
        </p:nvSpPr>
        <p:spPr>
          <a:xfrm>
            <a:off x="1877160" y="819819"/>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7" name="椭圆 216"/>
          <p:cNvSpPr/>
          <p:nvPr/>
        </p:nvSpPr>
        <p:spPr>
          <a:xfrm>
            <a:off x="11616953" y="2085667"/>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8" name="椭圆 217"/>
          <p:cNvSpPr/>
          <p:nvPr/>
        </p:nvSpPr>
        <p:spPr>
          <a:xfrm>
            <a:off x="9483605" y="3947039"/>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9" name="椭圆 218"/>
          <p:cNvSpPr/>
          <p:nvPr/>
        </p:nvSpPr>
        <p:spPr>
          <a:xfrm>
            <a:off x="323728" y="615946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0" name="椭圆 219"/>
          <p:cNvSpPr/>
          <p:nvPr/>
        </p:nvSpPr>
        <p:spPr>
          <a:xfrm>
            <a:off x="8238065" y="522872"/>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1" name="椭圆 220"/>
          <p:cNvSpPr/>
          <p:nvPr/>
        </p:nvSpPr>
        <p:spPr>
          <a:xfrm>
            <a:off x="11229643" y="6318699"/>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2" name="椭圆 221"/>
          <p:cNvSpPr/>
          <p:nvPr/>
        </p:nvSpPr>
        <p:spPr>
          <a:xfrm>
            <a:off x="745882" y="3125105"/>
            <a:ext cx="50006"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3" name="椭圆 222"/>
          <p:cNvSpPr/>
          <p:nvPr/>
        </p:nvSpPr>
        <p:spPr>
          <a:xfrm>
            <a:off x="8213062" y="6351005"/>
            <a:ext cx="50006"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fade">
                                      <p:cBhvr>
                                        <p:cTn id="7" dur="2000"/>
                                        <p:tgtEl>
                                          <p:spTgt spid="200"/>
                                        </p:tgtEl>
                                      </p:cBhvr>
                                    </p:animEffect>
                                    <p:anim calcmode="lin" valueType="num">
                                      <p:cBhvr>
                                        <p:cTn id="8" dur="2000" fill="hold"/>
                                        <p:tgtEl>
                                          <p:spTgt spid="200"/>
                                        </p:tgtEl>
                                        <p:attrNameLst>
                                          <p:attrName>ppt_w</p:attrName>
                                        </p:attrNameLst>
                                      </p:cBhvr>
                                      <p:tavLst>
                                        <p:tav tm="0" fmla="#ppt_w*sin(2.5*pi*$)">
                                          <p:val>
                                            <p:fltVal val="0"/>
                                          </p:val>
                                        </p:tav>
                                        <p:tav tm="100000">
                                          <p:val>
                                            <p:fltVal val="1"/>
                                          </p:val>
                                        </p:tav>
                                      </p:tavLst>
                                    </p:anim>
                                    <p:anim calcmode="lin" valueType="num">
                                      <p:cBhvr>
                                        <p:cTn id="9" dur="2000" fill="hold"/>
                                        <p:tgtEl>
                                          <p:spTgt spid="200"/>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200"/>
                                  </p:stCondLst>
                                  <p:childTnLst>
                                    <p:set>
                                      <p:cBhvr>
                                        <p:cTn id="11" dur="1" fill="hold">
                                          <p:stCondLst>
                                            <p:cond delay="0"/>
                                          </p:stCondLst>
                                        </p:cTn>
                                        <p:tgtEl>
                                          <p:spTgt spid="199"/>
                                        </p:tgtEl>
                                        <p:attrNameLst>
                                          <p:attrName>style.visibility</p:attrName>
                                        </p:attrNameLst>
                                      </p:cBhvr>
                                      <p:to>
                                        <p:strVal val="visible"/>
                                      </p:to>
                                    </p:set>
                                    <p:animEffect transition="in" filter="fade">
                                      <p:cBhvr>
                                        <p:cTn id="12" dur="2000"/>
                                        <p:tgtEl>
                                          <p:spTgt spid="199"/>
                                        </p:tgtEl>
                                      </p:cBhvr>
                                    </p:animEffect>
                                    <p:anim calcmode="lin" valueType="num">
                                      <p:cBhvr>
                                        <p:cTn id="13" dur="2000" fill="hold"/>
                                        <p:tgtEl>
                                          <p:spTgt spid="199"/>
                                        </p:tgtEl>
                                        <p:attrNameLst>
                                          <p:attrName>ppt_w</p:attrName>
                                        </p:attrNameLst>
                                      </p:cBhvr>
                                      <p:tavLst>
                                        <p:tav tm="0" fmla="#ppt_w*sin(2.5*pi*$)">
                                          <p:val>
                                            <p:fltVal val="0"/>
                                          </p:val>
                                        </p:tav>
                                        <p:tav tm="100000">
                                          <p:val>
                                            <p:fltVal val="1"/>
                                          </p:val>
                                        </p:tav>
                                      </p:tavLst>
                                    </p:anim>
                                    <p:anim calcmode="lin" valueType="num">
                                      <p:cBhvr>
                                        <p:cTn id="14" dur="2000" fill="hold"/>
                                        <p:tgtEl>
                                          <p:spTgt spid="199"/>
                                        </p:tgtEl>
                                        <p:attrNameLst>
                                          <p:attrName>ppt_h</p:attrName>
                                        </p:attrNameLst>
                                      </p:cBhvr>
                                      <p:tavLst>
                                        <p:tav tm="0">
                                          <p:val>
                                            <p:strVal val="#ppt_h"/>
                                          </p:val>
                                        </p:tav>
                                        <p:tav tm="100000">
                                          <p:val>
                                            <p:strVal val="#ppt_h"/>
                                          </p:val>
                                        </p:tav>
                                      </p:tavLst>
                                    </p:anim>
                                  </p:childTnLst>
                                </p:cTn>
                              </p:par>
                              <p:par>
                                <p:cTn id="15" presetID="53" presetClass="entr" presetSubtype="16" fill="hold" nodeType="withEffect">
                                  <p:stCondLst>
                                    <p:cond delay="400"/>
                                  </p:stCondLst>
                                  <p:childTnLst>
                                    <p:set>
                                      <p:cBhvr>
                                        <p:cTn id="16" dur="1" fill="hold">
                                          <p:stCondLst>
                                            <p:cond delay="0"/>
                                          </p:stCondLst>
                                        </p:cTn>
                                        <p:tgtEl>
                                          <p:spTgt spid="37"/>
                                        </p:tgtEl>
                                        <p:attrNameLst>
                                          <p:attrName>style.visibility</p:attrName>
                                        </p:attrNameLst>
                                      </p:cBhvr>
                                      <p:to>
                                        <p:strVal val="visible"/>
                                      </p:to>
                                    </p:set>
                                    <p:anim calcmode="lin" valueType="num">
                                      <p:cBhvr>
                                        <p:cTn id="17" dur="1400" fill="hold"/>
                                        <p:tgtEl>
                                          <p:spTgt spid="37"/>
                                        </p:tgtEl>
                                        <p:attrNameLst>
                                          <p:attrName>ppt_w</p:attrName>
                                        </p:attrNameLst>
                                      </p:cBhvr>
                                      <p:tavLst>
                                        <p:tav tm="0">
                                          <p:val>
                                            <p:fltVal val="0"/>
                                          </p:val>
                                        </p:tav>
                                        <p:tav tm="100000">
                                          <p:val>
                                            <p:strVal val="#ppt_w"/>
                                          </p:val>
                                        </p:tav>
                                      </p:tavLst>
                                    </p:anim>
                                    <p:anim calcmode="lin" valueType="num">
                                      <p:cBhvr>
                                        <p:cTn id="18" dur="1400" fill="hold"/>
                                        <p:tgtEl>
                                          <p:spTgt spid="37"/>
                                        </p:tgtEl>
                                        <p:attrNameLst>
                                          <p:attrName>ppt_h</p:attrName>
                                        </p:attrNameLst>
                                      </p:cBhvr>
                                      <p:tavLst>
                                        <p:tav tm="0">
                                          <p:val>
                                            <p:fltVal val="0"/>
                                          </p:val>
                                        </p:tav>
                                        <p:tav tm="100000">
                                          <p:val>
                                            <p:strVal val="#ppt_h"/>
                                          </p:val>
                                        </p:tav>
                                      </p:tavLst>
                                    </p:anim>
                                    <p:animEffect transition="in" filter="fade">
                                      <p:cBhvr>
                                        <p:cTn id="19" dur="1400"/>
                                        <p:tgtEl>
                                          <p:spTgt spid="37"/>
                                        </p:tgtEl>
                                      </p:cBhvr>
                                    </p:animEffect>
                                  </p:childTnLst>
                                </p:cTn>
                              </p:par>
                              <p:par>
                                <p:cTn id="20" presetID="8" presetClass="emph" presetSubtype="0" fill="hold" grpId="1" nodeType="withEffect">
                                  <p:stCondLst>
                                    <p:cond delay="600"/>
                                  </p:stCondLst>
                                  <p:childTnLst>
                                    <p:animRot by="21600000">
                                      <p:cBhvr>
                                        <p:cTn id="21" dur="2000" fill="hold"/>
                                        <p:tgtEl>
                                          <p:spTgt spid="200"/>
                                        </p:tgtEl>
                                        <p:attrNameLst>
                                          <p:attrName>r</p:attrName>
                                        </p:attrNameLst>
                                      </p:cBhvr>
                                    </p:animRot>
                                  </p:childTnLst>
                                </p:cTn>
                              </p:par>
                              <p:par>
                                <p:cTn id="22" presetID="8" presetClass="emph" presetSubtype="0" fill="hold" grpId="1" nodeType="withEffect">
                                  <p:stCondLst>
                                    <p:cond delay="800"/>
                                  </p:stCondLst>
                                  <p:childTnLst>
                                    <p:animRot by="21600000">
                                      <p:cBhvr>
                                        <p:cTn id="23" dur="2000" fill="hold"/>
                                        <p:tgtEl>
                                          <p:spTgt spid="199"/>
                                        </p:tgtEl>
                                        <p:attrNameLst>
                                          <p:attrName>r</p:attrName>
                                        </p:attrNameLst>
                                      </p:cBhvr>
                                    </p:animRot>
                                  </p:childTnLst>
                                </p:cTn>
                              </p:par>
                              <p:par>
                                <p:cTn id="24" presetID="23" presetClass="entr" presetSubtype="16" fill="hold" grpId="0" nodeType="withEffect">
                                  <p:stCondLst>
                                    <p:cond delay="2000"/>
                                  </p:stCondLst>
                                  <p:childTnLst>
                                    <p:set>
                                      <p:cBhvr>
                                        <p:cTn id="25" dur="1" fill="hold">
                                          <p:stCondLst>
                                            <p:cond delay="0"/>
                                          </p:stCondLst>
                                        </p:cTn>
                                        <p:tgtEl>
                                          <p:spTgt spid="215"/>
                                        </p:tgtEl>
                                        <p:attrNameLst>
                                          <p:attrName>style.visibility</p:attrName>
                                        </p:attrNameLst>
                                      </p:cBhvr>
                                      <p:to>
                                        <p:strVal val="visible"/>
                                      </p:to>
                                    </p:set>
                                    <p:anim calcmode="lin" valueType="num">
                                      <p:cBhvr>
                                        <p:cTn id="26" dur="1000" fill="hold"/>
                                        <p:tgtEl>
                                          <p:spTgt spid="215"/>
                                        </p:tgtEl>
                                        <p:attrNameLst>
                                          <p:attrName>ppt_w</p:attrName>
                                        </p:attrNameLst>
                                      </p:cBhvr>
                                      <p:tavLst>
                                        <p:tav tm="0">
                                          <p:val>
                                            <p:fltVal val="0"/>
                                          </p:val>
                                        </p:tav>
                                        <p:tav tm="100000">
                                          <p:val>
                                            <p:strVal val="#ppt_w"/>
                                          </p:val>
                                        </p:tav>
                                      </p:tavLst>
                                    </p:anim>
                                    <p:anim calcmode="lin" valueType="num">
                                      <p:cBhvr>
                                        <p:cTn id="27" dur="1000" fill="hold"/>
                                        <p:tgtEl>
                                          <p:spTgt spid="215"/>
                                        </p:tgtEl>
                                        <p:attrNameLst>
                                          <p:attrName>ppt_h</p:attrName>
                                        </p:attrNameLst>
                                      </p:cBhvr>
                                      <p:tavLst>
                                        <p:tav tm="0">
                                          <p:val>
                                            <p:fltVal val="0"/>
                                          </p:val>
                                        </p:tav>
                                        <p:tav tm="100000">
                                          <p:val>
                                            <p:strVal val="#ppt_h"/>
                                          </p:val>
                                        </p:tav>
                                      </p:tavLst>
                                    </p:anim>
                                  </p:childTnLst>
                                </p:cTn>
                              </p:par>
                              <p:par>
                                <p:cTn id="28" presetID="22" presetClass="entr" presetSubtype="1" fill="hold" nodeType="withEffect">
                                  <p:stCondLst>
                                    <p:cond delay="900"/>
                                  </p:stCondLst>
                                  <p:childTnLst>
                                    <p:set>
                                      <p:cBhvr>
                                        <p:cTn id="29" dur="1" fill="hold">
                                          <p:stCondLst>
                                            <p:cond delay="0"/>
                                          </p:stCondLst>
                                        </p:cTn>
                                        <p:tgtEl>
                                          <p:spTgt spid="174"/>
                                        </p:tgtEl>
                                        <p:attrNameLst>
                                          <p:attrName>style.visibility</p:attrName>
                                        </p:attrNameLst>
                                      </p:cBhvr>
                                      <p:to>
                                        <p:strVal val="visible"/>
                                      </p:to>
                                    </p:set>
                                    <p:animEffect transition="in" filter="wipe(up)">
                                      <p:cBhvr>
                                        <p:cTn id="30" dur="1000"/>
                                        <p:tgtEl>
                                          <p:spTgt spid="174"/>
                                        </p:tgtEl>
                                      </p:cBhvr>
                                    </p:animEffect>
                                  </p:childTnLst>
                                </p:cTn>
                              </p:par>
                              <p:par>
                                <p:cTn id="31" presetID="22" presetClass="entr" presetSubtype="1" fill="hold" nodeType="withEffect">
                                  <p:stCondLst>
                                    <p:cond delay="1300"/>
                                  </p:stCondLst>
                                  <p:childTnLst>
                                    <p:set>
                                      <p:cBhvr>
                                        <p:cTn id="32" dur="1" fill="hold">
                                          <p:stCondLst>
                                            <p:cond delay="0"/>
                                          </p:stCondLst>
                                        </p:cTn>
                                        <p:tgtEl>
                                          <p:spTgt spid="175"/>
                                        </p:tgtEl>
                                        <p:attrNameLst>
                                          <p:attrName>style.visibility</p:attrName>
                                        </p:attrNameLst>
                                      </p:cBhvr>
                                      <p:to>
                                        <p:strVal val="visible"/>
                                      </p:to>
                                    </p:set>
                                    <p:animEffect transition="in" filter="wipe(up)">
                                      <p:cBhvr>
                                        <p:cTn id="33" dur="1000"/>
                                        <p:tgtEl>
                                          <p:spTgt spid="175"/>
                                        </p:tgtEl>
                                      </p:cBhvr>
                                    </p:animEffect>
                                  </p:childTnLst>
                                </p:cTn>
                              </p:par>
                              <p:par>
                                <p:cTn id="34" presetID="10" presetClass="entr" presetSubtype="0" fill="hold" nodeType="withEffect">
                                  <p:stCondLst>
                                    <p:cond delay="1900"/>
                                  </p:stCondLst>
                                  <p:childTnLst>
                                    <p:set>
                                      <p:cBhvr>
                                        <p:cTn id="35" dur="1" fill="hold">
                                          <p:stCondLst>
                                            <p:cond delay="0"/>
                                          </p:stCondLst>
                                        </p:cTn>
                                        <p:tgtEl>
                                          <p:spTgt spid="177"/>
                                        </p:tgtEl>
                                        <p:attrNameLst>
                                          <p:attrName>style.visibility</p:attrName>
                                        </p:attrNameLst>
                                      </p:cBhvr>
                                      <p:to>
                                        <p:strVal val="visible"/>
                                      </p:to>
                                    </p:set>
                                    <p:animEffect transition="in" filter="fade">
                                      <p:cBhvr>
                                        <p:cTn id="36" dur="1000"/>
                                        <p:tgtEl>
                                          <p:spTgt spid="177"/>
                                        </p:tgtEl>
                                      </p:cBhvr>
                                    </p:animEffect>
                                  </p:childTnLst>
                                </p:cTn>
                              </p:par>
                              <p:par>
                                <p:cTn id="37" presetID="42" presetClass="path" presetSubtype="0" accel="50000" decel="50000" fill="hold" nodeType="withEffect">
                                  <p:stCondLst>
                                    <p:cond delay="2250"/>
                                  </p:stCondLst>
                                  <p:childTnLst>
                                    <p:animMotion origin="layout" path="M -3.33333E-6 -2.96296E-6 L 0.06667 -0.10648 " pathEditMode="relative" rAng="0" ptsTypes="AA">
                                      <p:cBhvr>
                                        <p:cTn id="38" dur="1000" spd="-100000" fill="hold"/>
                                        <p:tgtEl>
                                          <p:spTgt spid="177"/>
                                        </p:tgtEl>
                                        <p:attrNameLst>
                                          <p:attrName>ppt_x</p:attrName>
                                          <p:attrName>ppt_y</p:attrName>
                                        </p:attrNameLst>
                                      </p:cBhvr>
                                      <p:rCtr x="3333" y="-5324"/>
                                    </p:animMotion>
                                  </p:childTnLst>
                                </p:cTn>
                              </p:par>
                              <p:par>
                                <p:cTn id="39" presetID="22" presetClass="entr" presetSubtype="1" fill="hold" nodeType="withEffect">
                                  <p:stCondLst>
                                    <p:cond delay="2500"/>
                                  </p:stCondLst>
                                  <p:childTnLst>
                                    <p:set>
                                      <p:cBhvr>
                                        <p:cTn id="40" dur="1" fill="hold">
                                          <p:stCondLst>
                                            <p:cond delay="0"/>
                                          </p:stCondLst>
                                        </p:cTn>
                                        <p:tgtEl>
                                          <p:spTgt spid="176"/>
                                        </p:tgtEl>
                                        <p:attrNameLst>
                                          <p:attrName>style.visibility</p:attrName>
                                        </p:attrNameLst>
                                      </p:cBhvr>
                                      <p:to>
                                        <p:strVal val="visible"/>
                                      </p:to>
                                    </p:set>
                                    <p:animEffect transition="in" filter="wipe(up)">
                                      <p:cBhvr>
                                        <p:cTn id="41" dur="1000"/>
                                        <p:tgtEl>
                                          <p:spTgt spid="176"/>
                                        </p:tgtEl>
                                      </p:cBhvr>
                                    </p:animEffect>
                                  </p:childTnLst>
                                </p:cTn>
                              </p:par>
                              <p:par>
                                <p:cTn id="42" presetID="10" presetClass="entr" presetSubtype="0" fill="hold" grpId="0" nodeType="withEffect">
                                  <p:stCondLst>
                                    <p:cond delay="100"/>
                                  </p:stCondLst>
                                  <p:childTnLst>
                                    <p:set>
                                      <p:cBhvr>
                                        <p:cTn id="43" dur="1" fill="hold">
                                          <p:stCondLst>
                                            <p:cond delay="0"/>
                                          </p:stCondLst>
                                        </p:cTn>
                                        <p:tgtEl>
                                          <p:spTgt spid="181"/>
                                        </p:tgtEl>
                                        <p:attrNameLst>
                                          <p:attrName>style.visibility</p:attrName>
                                        </p:attrNameLst>
                                      </p:cBhvr>
                                      <p:to>
                                        <p:strVal val="visible"/>
                                      </p:to>
                                    </p:set>
                                    <p:animEffect transition="in" filter="fade">
                                      <p:cBhvr>
                                        <p:cTn id="44" dur="2900"/>
                                        <p:tgtEl>
                                          <p:spTgt spid="181"/>
                                        </p:tgtEl>
                                      </p:cBhvr>
                                    </p:animEffect>
                                  </p:childTnLst>
                                </p:cTn>
                              </p:par>
                              <p:par>
                                <p:cTn id="45" presetID="8" presetClass="emph" presetSubtype="0" repeatCount="indefinite" fill="hold" nodeType="withEffect">
                                  <p:stCondLst>
                                    <p:cond delay="0"/>
                                  </p:stCondLst>
                                  <p:childTnLst>
                                    <p:animRot by="21600000">
                                      <p:cBhvr>
                                        <p:cTn id="46" dur="50000" fill="hold"/>
                                        <p:tgtEl>
                                          <p:spTgt spid="196"/>
                                        </p:tgtEl>
                                        <p:attrNameLst>
                                          <p:attrName>r</p:attrName>
                                        </p:attrNameLst>
                                      </p:cBhvr>
                                    </p:animRot>
                                  </p:childTnLst>
                                </p:cTn>
                              </p:par>
                              <p:par>
                                <p:cTn id="47" presetID="8" presetClass="emph" presetSubtype="0" repeatCount="indefinite" fill="hold" nodeType="withEffect">
                                  <p:stCondLst>
                                    <p:cond delay="0"/>
                                  </p:stCondLst>
                                  <p:childTnLst>
                                    <p:animRot by="-21600000">
                                      <p:cBhvr>
                                        <p:cTn id="48" dur="5000" fill="hold"/>
                                        <p:tgtEl>
                                          <p:spTgt spid="201"/>
                                        </p:tgtEl>
                                        <p:attrNameLst>
                                          <p:attrName>r</p:attrName>
                                        </p:attrNameLst>
                                      </p:cBhvr>
                                    </p:animRot>
                                  </p:childTnLst>
                                </p:cTn>
                              </p:par>
                              <p:par>
                                <p:cTn id="49" presetID="8" presetClass="emph" presetSubtype="0" repeatCount="indefinite" fill="hold" nodeType="withEffect">
                                  <p:stCondLst>
                                    <p:cond delay="0"/>
                                  </p:stCondLst>
                                  <p:childTnLst>
                                    <p:animRot by="21600000">
                                      <p:cBhvr>
                                        <p:cTn id="50" dur="2500" fill="hold"/>
                                        <p:tgtEl>
                                          <p:spTgt spid="204"/>
                                        </p:tgtEl>
                                        <p:attrNameLst>
                                          <p:attrName>r</p:attrName>
                                        </p:attrNameLst>
                                      </p:cBhvr>
                                    </p:animRot>
                                  </p:childTnLst>
                                </p:cTn>
                              </p:par>
                              <p:par>
                                <p:cTn id="51" presetID="0" presetClass="path" presetSubtype="0" repeatCount="indefinite" fill="hold" grpId="0" nodeType="withEffect">
                                  <p:stCondLst>
                                    <p:cond delay="0"/>
                                  </p:stCondLst>
                                  <p:childTnLst>
                                    <p:animMotion origin="layout" path="M 0.62591 0.35486 C 0.62591 0.35509 0.49739 0.20139 0.44375 0.07847 C 0.39023 -0.04375 0.36145 -0.38403 0.30429 -0.37986 C 0.20195 -0.34005 0.26211 0.00741 0.21067 0.21875 C 0.20664 0.21041 -0.03946 -0.09537 -0.18972 -0.29514 " pathEditMode="relative" rAng="0" ptsTypes="AAAAA">
                                      <p:cBhvr>
                                        <p:cTn id="52" dur="20000" fill="hold"/>
                                        <p:tgtEl>
                                          <p:spTgt spid="207"/>
                                        </p:tgtEl>
                                        <p:attrNameLst>
                                          <p:attrName>ppt_x</p:attrName>
                                          <p:attrName>ppt_y</p:attrName>
                                        </p:attrNameLst>
                                      </p:cBhvr>
                                      <p:rCtr x="-40781" y="-36736"/>
                                    </p:animMotion>
                                  </p:childTnLst>
                                </p:cTn>
                              </p:par>
                              <p:par>
                                <p:cTn id="53" presetID="0" presetClass="path" presetSubtype="0" repeatCount="indefinite" fill="hold" grpId="0" nodeType="withEffect">
                                  <p:stCondLst>
                                    <p:cond delay="3700"/>
                                  </p:stCondLst>
                                  <p:childTnLst>
                                    <p:animMotion origin="layout" path="M -0.0043 -0.0081 L -0.0043 -0.00787 L -0.24479 -0.64514 L -0.79232 -0.425 L -0.66992 0.34745 L -0.33164 -0.33403 L -0.01263 -0.19005 L 0.12773 0.35185 L 0.20638 0.17616 " pathEditMode="relative" rAng="0" ptsTypes="AAAAAAAAA">
                                      <p:cBhvr>
                                        <p:cTn id="54" dur="20000" fill="hold"/>
                                        <p:tgtEl>
                                          <p:spTgt spid="216"/>
                                        </p:tgtEl>
                                        <p:attrNameLst>
                                          <p:attrName>ppt_x</p:attrName>
                                          <p:attrName>ppt_y</p:attrName>
                                        </p:attrNameLst>
                                      </p:cBhvr>
                                      <p:rCtr x="-28867" y="-13843"/>
                                    </p:animMotion>
                                  </p:childTnLst>
                                </p:cTn>
                              </p:par>
                              <p:par>
                                <p:cTn id="55" presetID="0" presetClass="path" presetSubtype="0" repeatCount="indefinite" fill="hold" grpId="0" nodeType="withEffect">
                                  <p:stCondLst>
                                    <p:cond delay="0"/>
                                  </p:stCondLst>
                                  <p:childTnLst>
                                    <p:animMotion origin="layout" path="M -0.00026 -0.0007 L -0.00026 -0.00046 L -0.24063 -0.63704 L -0.78789 -0.41783 C -0.78164 -0.18056 -0.77539 0.05625 -0.76901 0.29329 L -0.39388 -0.47014 L -0.00834 -0.18195 L -0.08815 0.45092 C -0.06185 0.39236 0.09271 0.09861 0.11914 0.03958 " pathEditMode="relative" rAng="0" ptsTypes="AAAAAAAAA">
                                      <p:cBhvr>
                                        <p:cTn id="56" dur="20000" fill="hold"/>
                                        <p:tgtEl>
                                          <p:spTgt spid="217"/>
                                        </p:tgtEl>
                                        <p:attrNameLst>
                                          <p:attrName>ppt_x</p:attrName>
                                          <p:attrName>ppt_y</p:attrName>
                                        </p:attrNameLst>
                                      </p:cBhvr>
                                      <p:rCtr x="-33411" y="-9236"/>
                                    </p:animMotion>
                                  </p:childTnLst>
                                </p:cTn>
                              </p:par>
                              <p:par>
                                <p:cTn id="57" presetID="0" presetClass="path" presetSubtype="0" repeatCount="indefinite" fill="hold" grpId="0" nodeType="withEffect">
                                  <p:stCondLst>
                                    <p:cond delay="1000"/>
                                  </p:stCondLst>
                                  <p:childTnLst>
                                    <p:animMotion origin="layout" path="M -0.00013 -0.0007 L -0.00013 -0.00047 L -0.46485 -0.71111 L -0.9056 -0.62107 L -0.87266 0.27893 L -0.32722 -0.32662 L 0.09245 -0.46343 C 0.10573 -0.18959 -0.01237 -0.08172 -0.1168 0.28402 C -0.09076 0.22477 0.07383 0.24074 0.10039 0.18194 " pathEditMode="relative" rAng="0" ptsTypes="AAAAAAAAA">
                                      <p:cBhvr>
                                        <p:cTn id="58" dur="20000" fill="hold"/>
                                        <p:tgtEl>
                                          <p:spTgt spid="218"/>
                                        </p:tgtEl>
                                        <p:attrNameLst>
                                          <p:attrName>ppt_x</p:attrName>
                                          <p:attrName>ppt_y</p:attrName>
                                        </p:attrNameLst>
                                      </p:cBhvr>
                                      <p:rCtr x="-40247" y="-21296"/>
                                    </p:animMotion>
                                  </p:childTnLst>
                                </p:cTn>
                              </p:par>
                              <p:par>
                                <p:cTn id="59" presetID="0" presetClass="path" presetSubtype="0" repeatCount="indefinite" fill="hold" grpId="0" nodeType="withEffect">
                                  <p:stCondLst>
                                    <p:cond delay="0"/>
                                  </p:stCondLst>
                                  <p:childTnLst>
                                    <p:animMotion origin="layout" path="M -0.00013 -0.00046 L -0.00013 -0.00023 L -0.26368 -0.75949 L -0.81185 -0.17893 L -0.6543 0.23287 L -0.35495 -0.39514 L -0.0086 -0.18287 C 0.02994 -0.37106 0.07226 -0.5706 0.1108 -0.7588 C 0.13684 -0.81597 0.13554 0.29005 0.16145 0.23148 " pathEditMode="relative" rAng="0" ptsTypes="AAAAAAAAA">
                                      <p:cBhvr>
                                        <p:cTn id="60" dur="20000" fill="hold"/>
                                        <p:tgtEl>
                                          <p:spTgt spid="219"/>
                                        </p:tgtEl>
                                        <p:attrNameLst>
                                          <p:attrName>ppt_x</p:attrName>
                                          <p:attrName>ppt_y</p:attrName>
                                        </p:attrNameLst>
                                      </p:cBhvr>
                                      <p:rCtr x="-32500" y="-26319"/>
                                    </p:animMotion>
                                  </p:childTnLst>
                                </p:cTn>
                              </p:par>
                              <p:par>
                                <p:cTn id="61" presetID="0" presetClass="path" presetSubtype="0" repeatCount="indefinite" fill="hold" grpId="0" nodeType="withEffect">
                                  <p:stCondLst>
                                    <p:cond delay="0"/>
                                  </p:stCondLst>
                                  <p:childTnLst>
                                    <p:animMotion origin="layout" path="M -0.00013 -1.11111E-6 L -0.00013 0.00023 L -0.24062 -0.63704 L -0.78789 -0.41736 L -0.66536 0.35556 L -0.32747 -0.32616 L -0.00833 -0.18194 L -0.13216 0.1331 C -0.10612 0.075 0.10013 -0.15555 0.12631 -0.21412 " pathEditMode="relative" rAng="0" ptsTypes="AAAAAAAAA">
                                      <p:cBhvr>
                                        <p:cTn id="62" dur="20000" fill="hold"/>
                                        <p:tgtEl>
                                          <p:spTgt spid="220"/>
                                        </p:tgtEl>
                                        <p:attrNameLst>
                                          <p:attrName>ppt_x</p:attrName>
                                          <p:attrName>ppt_y</p:attrName>
                                        </p:attrNameLst>
                                      </p:cBhvr>
                                      <p:rCtr x="-33073" y="-14074"/>
                                    </p:animMotion>
                                  </p:childTnLst>
                                </p:cTn>
                              </p:par>
                              <p:par>
                                <p:cTn id="63" presetID="0" presetClass="path" presetSubtype="0" repeatCount="indefinite" fill="hold" grpId="0" nodeType="withEffect">
                                  <p:stCondLst>
                                    <p:cond delay="4800"/>
                                  </p:stCondLst>
                                  <p:childTnLst>
                                    <p:animMotion origin="layout" path="M 3.125E-6 0 L 3.125E-6 0.00023 L -0.24076 -0.63704 L -0.78802 -0.41713 L -0.6655 0.35556 L -0.32748 -0.32593 L -0.00834 -0.18194 L 0.1319 0.35995 C 0.15807 0.30139 0.125 -0.50648 0.15117 -0.56505 " pathEditMode="relative" rAng="0" ptsTypes="AAAAAAAAA">
                                      <p:cBhvr>
                                        <p:cTn id="64" dur="20000" fill="hold"/>
                                        <p:tgtEl>
                                          <p:spTgt spid="221"/>
                                        </p:tgtEl>
                                        <p:attrNameLst>
                                          <p:attrName>ppt_x</p:attrName>
                                          <p:attrName>ppt_y</p:attrName>
                                        </p:attrNameLst>
                                      </p:cBhvr>
                                      <p:rCtr x="-31849" y="-13866"/>
                                    </p:animMotion>
                                  </p:childTnLst>
                                </p:cTn>
                              </p:par>
                              <p:par>
                                <p:cTn id="65" presetID="0" presetClass="path" presetSubtype="0" repeatCount="indefinite" fill="hold" grpId="0" nodeType="withEffect">
                                  <p:stCondLst>
                                    <p:cond delay="1000"/>
                                  </p:stCondLst>
                                  <p:childTnLst>
                                    <p:animMotion origin="layout" path="M -0.00013 -0.0007 L -0.00013 -0.00047 L -0.46471 -0.71111 L -0.9056 -0.62107 L -0.87266 0.27893 L -0.32721 -0.32662 L 0.09245 -0.46343 C 0.10573 -0.18959 -0.01237 -0.08172 -0.1168 0.28403 C -0.09062 0.22477 0.07383 0.24074 0.10039 0.18194 " pathEditMode="relative" rAng="0" ptsTypes="AAAAAAAAA">
                                      <p:cBhvr>
                                        <p:cTn id="66" dur="20000" fill="hold"/>
                                        <p:tgtEl>
                                          <p:spTgt spid="222"/>
                                        </p:tgtEl>
                                        <p:attrNameLst>
                                          <p:attrName>ppt_x</p:attrName>
                                          <p:attrName>ppt_y</p:attrName>
                                        </p:attrNameLst>
                                      </p:cBhvr>
                                      <p:rCtr x="-40247" y="-21296"/>
                                    </p:animMotion>
                                  </p:childTnLst>
                                </p:cTn>
                              </p:par>
                              <p:par>
                                <p:cTn id="67" presetID="0" presetClass="path" presetSubtype="0" repeatCount="indefinite" fill="hold" grpId="0" nodeType="withEffect">
                                  <p:stCondLst>
                                    <p:cond delay="0"/>
                                  </p:stCondLst>
                                  <p:childTnLst>
                                    <p:animMotion origin="layout" path="M -0.00013 -0.00046 L -0.00013 -0.00023 L -0.26367 -0.75949 L -0.81185 -0.17871 L -0.6543 0.23287 L -0.35495 -0.39514 L -0.00859 -0.18287 C 0.02995 -0.37107 0.07227 -0.5706 0.11081 -0.7588 C 0.13685 -0.81597 0.13555 0.29004 0.16146 0.23148 " pathEditMode="relative" rAng="0" ptsTypes="AAAAAAAAA">
                                      <p:cBhvr>
                                        <p:cTn id="68" dur="20000" fill="hold"/>
                                        <p:tgtEl>
                                          <p:spTgt spid="223"/>
                                        </p:tgtEl>
                                        <p:attrNameLst>
                                          <p:attrName>ppt_x</p:attrName>
                                          <p:attrName>ppt_y</p:attrName>
                                        </p:attrNameLst>
                                      </p:cBhvr>
                                      <p:rCtr x="-32513" y="-26343"/>
                                    </p:animMotion>
                                  </p:childTnLst>
                                </p:cTn>
                              </p:par>
                              <p:par>
                                <p:cTn id="69" presetID="53" presetClass="entr" presetSubtype="16" fill="hold" nodeType="withEffect">
                                  <p:stCondLst>
                                    <p:cond delay="0"/>
                                  </p:stCondLst>
                                  <p:childTnLst>
                                    <p:set>
                                      <p:cBhvr>
                                        <p:cTn id="70" dur="1" fill="hold">
                                          <p:stCondLst>
                                            <p:cond delay="0"/>
                                          </p:stCondLst>
                                        </p:cTn>
                                        <p:tgtEl>
                                          <p:spTgt spid="1129"/>
                                        </p:tgtEl>
                                        <p:attrNameLst>
                                          <p:attrName>style.visibility</p:attrName>
                                        </p:attrNameLst>
                                      </p:cBhvr>
                                      <p:to>
                                        <p:strVal val="visible"/>
                                      </p:to>
                                    </p:set>
                                    <p:anim calcmode="lin" valueType="num">
                                      <p:cBhvr>
                                        <p:cTn id="71" dur="1100" fill="hold"/>
                                        <p:tgtEl>
                                          <p:spTgt spid="1129"/>
                                        </p:tgtEl>
                                        <p:attrNameLst>
                                          <p:attrName>ppt_w</p:attrName>
                                        </p:attrNameLst>
                                      </p:cBhvr>
                                      <p:tavLst>
                                        <p:tav tm="0">
                                          <p:val>
                                            <p:fltVal val="0"/>
                                          </p:val>
                                        </p:tav>
                                        <p:tav tm="100000">
                                          <p:val>
                                            <p:strVal val="#ppt_w"/>
                                          </p:val>
                                        </p:tav>
                                      </p:tavLst>
                                    </p:anim>
                                    <p:anim calcmode="lin" valueType="num">
                                      <p:cBhvr>
                                        <p:cTn id="72" dur="1100" fill="hold"/>
                                        <p:tgtEl>
                                          <p:spTgt spid="1129"/>
                                        </p:tgtEl>
                                        <p:attrNameLst>
                                          <p:attrName>ppt_h</p:attrName>
                                        </p:attrNameLst>
                                      </p:cBhvr>
                                      <p:tavLst>
                                        <p:tav tm="0">
                                          <p:val>
                                            <p:fltVal val="0"/>
                                          </p:val>
                                        </p:tav>
                                        <p:tav tm="100000">
                                          <p:val>
                                            <p:strVal val="#ppt_h"/>
                                          </p:val>
                                        </p:tav>
                                      </p:tavLst>
                                    </p:anim>
                                    <p:animEffect transition="in" filter="fade">
                                      <p:cBhvr>
                                        <p:cTn id="73" dur="1100"/>
                                        <p:tgtEl>
                                          <p:spTgt spid="1129"/>
                                        </p:tgtEl>
                                      </p:cBhvr>
                                    </p:animEffect>
                                  </p:childTnLst>
                                </p:cTn>
                              </p:par>
                              <p:par>
                                <p:cTn id="74" presetID="53" presetClass="entr" presetSubtype="16" fill="hold" nodeType="withEffect">
                                  <p:stCondLst>
                                    <p:cond delay="500"/>
                                  </p:stCondLst>
                                  <p:childTnLst>
                                    <p:set>
                                      <p:cBhvr>
                                        <p:cTn id="75" dur="1" fill="hold">
                                          <p:stCondLst>
                                            <p:cond delay="0"/>
                                          </p:stCondLst>
                                        </p:cTn>
                                        <p:tgtEl>
                                          <p:spTgt spid="1127"/>
                                        </p:tgtEl>
                                        <p:attrNameLst>
                                          <p:attrName>style.visibility</p:attrName>
                                        </p:attrNameLst>
                                      </p:cBhvr>
                                      <p:to>
                                        <p:strVal val="visible"/>
                                      </p:to>
                                    </p:set>
                                    <p:anim calcmode="lin" valueType="num">
                                      <p:cBhvr>
                                        <p:cTn id="76" dur="1200" fill="hold"/>
                                        <p:tgtEl>
                                          <p:spTgt spid="1127"/>
                                        </p:tgtEl>
                                        <p:attrNameLst>
                                          <p:attrName>ppt_w</p:attrName>
                                        </p:attrNameLst>
                                      </p:cBhvr>
                                      <p:tavLst>
                                        <p:tav tm="0">
                                          <p:val>
                                            <p:fltVal val="0"/>
                                          </p:val>
                                        </p:tav>
                                        <p:tav tm="100000">
                                          <p:val>
                                            <p:strVal val="#ppt_w"/>
                                          </p:val>
                                        </p:tav>
                                      </p:tavLst>
                                    </p:anim>
                                    <p:anim calcmode="lin" valueType="num">
                                      <p:cBhvr>
                                        <p:cTn id="77" dur="1200" fill="hold"/>
                                        <p:tgtEl>
                                          <p:spTgt spid="1127"/>
                                        </p:tgtEl>
                                        <p:attrNameLst>
                                          <p:attrName>ppt_h</p:attrName>
                                        </p:attrNameLst>
                                      </p:cBhvr>
                                      <p:tavLst>
                                        <p:tav tm="0">
                                          <p:val>
                                            <p:fltVal val="0"/>
                                          </p:val>
                                        </p:tav>
                                        <p:tav tm="100000">
                                          <p:val>
                                            <p:strVal val="#ppt_h"/>
                                          </p:val>
                                        </p:tav>
                                      </p:tavLst>
                                    </p:anim>
                                    <p:animEffect transition="in" filter="fade">
                                      <p:cBhvr>
                                        <p:cTn id="78" dur="1200"/>
                                        <p:tgtEl>
                                          <p:spTgt spid="1127"/>
                                        </p:tgtEl>
                                      </p:cBhvr>
                                    </p:animEffect>
                                  </p:childTnLst>
                                </p:cTn>
                              </p:par>
                              <p:par>
                                <p:cTn id="79" presetID="53" presetClass="entr" presetSubtype="16" fill="hold" nodeType="withEffect">
                                  <p:stCondLst>
                                    <p:cond delay="2100"/>
                                  </p:stCondLst>
                                  <p:childTnLst>
                                    <p:set>
                                      <p:cBhvr>
                                        <p:cTn id="80" dur="1" fill="hold">
                                          <p:stCondLst>
                                            <p:cond delay="0"/>
                                          </p:stCondLst>
                                        </p:cTn>
                                        <p:tgtEl>
                                          <p:spTgt spid="1124"/>
                                        </p:tgtEl>
                                        <p:attrNameLst>
                                          <p:attrName>style.visibility</p:attrName>
                                        </p:attrNameLst>
                                      </p:cBhvr>
                                      <p:to>
                                        <p:strVal val="visible"/>
                                      </p:to>
                                    </p:set>
                                    <p:anim calcmode="lin" valueType="num">
                                      <p:cBhvr>
                                        <p:cTn id="81" dur="500" fill="hold"/>
                                        <p:tgtEl>
                                          <p:spTgt spid="1124"/>
                                        </p:tgtEl>
                                        <p:attrNameLst>
                                          <p:attrName>ppt_w</p:attrName>
                                        </p:attrNameLst>
                                      </p:cBhvr>
                                      <p:tavLst>
                                        <p:tav tm="0">
                                          <p:val>
                                            <p:fltVal val="0"/>
                                          </p:val>
                                        </p:tav>
                                        <p:tav tm="100000">
                                          <p:val>
                                            <p:strVal val="#ppt_w"/>
                                          </p:val>
                                        </p:tav>
                                      </p:tavLst>
                                    </p:anim>
                                    <p:anim calcmode="lin" valueType="num">
                                      <p:cBhvr>
                                        <p:cTn id="82" dur="500" fill="hold"/>
                                        <p:tgtEl>
                                          <p:spTgt spid="1124"/>
                                        </p:tgtEl>
                                        <p:attrNameLst>
                                          <p:attrName>ppt_h</p:attrName>
                                        </p:attrNameLst>
                                      </p:cBhvr>
                                      <p:tavLst>
                                        <p:tav tm="0">
                                          <p:val>
                                            <p:fltVal val="0"/>
                                          </p:val>
                                        </p:tav>
                                        <p:tav tm="100000">
                                          <p:val>
                                            <p:strVal val="#ppt_h"/>
                                          </p:val>
                                        </p:tav>
                                      </p:tavLst>
                                    </p:anim>
                                    <p:animEffect transition="in" filter="fade">
                                      <p:cBhvr>
                                        <p:cTn id="83" dur="500"/>
                                        <p:tgtEl>
                                          <p:spTgt spid="1124"/>
                                        </p:tgtEl>
                                      </p:cBhvr>
                                    </p:animEffect>
                                  </p:childTnLst>
                                </p:cTn>
                              </p:par>
                              <p:par>
                                <p:cTn id="84" presetID="53" presetClass="entr" presetSubtype="16" fill="hold" nodeType="withEffect">
                                  <p:stCondLst>
                                    <p:cond delay="700"/>
                                  </p:stCondLst>
                                  <p:childTnLst>
                                    <p:set>
                                      <p:cBhvr>
                                        <p:cTn id="85" dur="1" fill="hold">
                                          <p:stCondLst>
                                            <p:cond delay="0"/>
                                          </p:stCondLst>
                                        </p:cTn>
                                        <p:tgtEl>
                                          <p:spTgt spid="49"/>
                                        </p:tgtEl>
                                        <p:attrNameLst>
                                          <p:attrName>style.visibility</p:attrName>
                                        </p:attrNameLst>
                                      </p:cBhvr>
                                      <p:to>
                                        <p:strVal val="visible"/>
                                      </p:to>
                                    </p:set>
                                    <p:anim calcmode="lin" valueType="num">
                                      <p:cBhvr>
                                        <p:cTn id="86" dur="1500" fill="hold"/>
                                        <p:tgtEl>
                                          <p:spTgt spid="49"/>
                                        </p:tgtEl>
                                        <p:attrNameLst>
                                          <p:attrName>ppt_w</p:attrName>
                                        </p:attrNameLst>
                                      </p:cBhvr>
                                      <p:tavLst>
                                        <p:tav tm="0">
                                          <p:val>
                                            <p:fltVal val="0"/>
                                          </p:val>
                                        </p:tav>
                                        <p:tav tm="100000">
                                          <p:val>
                                            <p:strVal val="#ppt_w"/>
                                          </p:val>
                                        </p:tav>
                                      </p:tavLst>
                                    </p:anim>
                                    <p:anim calcmode="lin" valueType="num">
                                      <p:cBhvr>
                                        <p:cTn id="87" dur="1500" fill="hold"/>
                                        <p:tgtEl>
                                          <p:spTgt spid="49"/>
                                        </p:tgtEl>
                                        <p:attrNameLst>
                                          <p:attrName>ppt_h</p:attrName>
                                        </p:attrNameLst>
                                      </p:cBhvr>
                                      <p:tavLst>
                                        <p:tav tm="0">
                                          <p:val>
                                            <p:fltVal val="0"/>
                                          </p:val>
                                        </p:tav>
                                        <p:tav tm="100000">
                                          <p:val>
                                            <p:strVal val="#ppt_h"/>
                                          </p:val>
                                        </p:tav>
                                      </p:tavLst>
                                    </p:anim>
                                    <p:animEffect transition="in" filter="fade">
                                      <p:cBhvr>
                                        <p:cTn id="88" dur="1500"/>
                                        <p:tgtEl>
                                          <p:spTgt spid="49"/>
                                        </p:tgtEl>
                                      </p:cBhvr>
                                    </p:animEffect>
                                  </p:childTnLst>
                                </p:cTn>
                              </p:par>
                              <p:par>
                                <p:cTn id="89" presetID="53" presetClass="entr" presetSubtype="16" fill="hold" nodeType="withEffect">
                                  <p:stCondLst>
                                    <p:cond delay="1000"/>
                                  </p:stCondLst>
                                  <p:childTnLst>
                                    <p:set>
                                      <p:cBhvr>
                                        <p:cTn id="90" dur="1" fill="hold">
                                          <p:stCondLst>
                                            <p:cond delay="0"/>
                                          </p:stCondLst>
                                        </p:cTn>
                                        <p:tgtEl>
                                          <p:spTgt spid="1126"/>
                                        </p:tgtEl>
                                        <p:attrNameLst>
                                          <p:attrName>style.visibility</p:attrName>
                                        </p:attrNameLst>
                                      </p:cBhvr>
                                      <p:to>
                                        <p:strVal val="visible"/>
                                      </p:to>
                                    </p:set>
                                    <p:anim calcmode="lin" valueType="num">
                                      <p:cBhvr>
                                        <p:cTn id="91" dur="1000" fill="hold"/>
                                        <p:tgtEl>
                                          <p:spTgt spid="1126"/>
                                        </p:tgtEl>
                                        <p:attrNameLst>
                                          <p:attrName>ppt_w</p:attrName>
                                        </p:attrNameLst>
                                      </p:cBhvr>
                                      <p:tavLst>
                                        <p:tav tm="0">
                                          <p:val>
                                            <p:fltVal val="0"/>
                                          </p:val>
                                        </p:tav>
                                        <p:tav tm="100000">
                                          <p:val>
                                            <p:strVal val="#ppt_w"/>
                                          </p:val>
                                        </p:tav>
                                      </p:tavLst>
                                    </p:anim>
                                    <p:anim calcmode="lin" valueType="num">
                                      <p:cBhvr>
                                        <p:cTn id="92" dur="1000" fill="hold"/>
                                        <p:tgtEl>
                                          <p:spTgt spid="1126"/>
                                        </p:tgtEl>
                                        <p:attrNameLst>
                                          <p:attrName>ppt_h</p:attrName>
                                        </p:attrNameLst>
                                      </p:cBhvr>
                                      <p:tavLst>
                                        <p:tav tm="0">
                                          <p:val>
                                            <p:fltVal val="0"/>
                                          </p:val>
                                        </p:tav>
                                        <p:tav tm="100000">
                                          <p:val>
                                            <p:strVal val="#ppt_h"/>
                                          </p:val>
                                        </p:tav>
                                      </p:tavLst>
                                    </p:anim>
                                    <p:animEffect transition="in" filter="fade">
                                      <p:cBhvr>
                                        <p:cTn id="93" dur="1000"/>
                                        <p:tgtEl>
                                          <p:spTgt spid="1126"/>
                                        </p:tgtEl>
                                      </p:cBhvr>
                                    </p:animEffect>
                                  </p:childTnLst>
                                </p:cTn>
                              </p:par>
                              <p:par>
                                <p:cTn id="94" presetID="53" presetClass="entr" presetSubtype="16" fill="hold" nodeType="withEffect">
                                  <p:stCondLst>
                                    <p:cond delay="0"/>
                                  </p:stCondLst>
                                  <p:childTnLst>
                                    <p:set>
                                      <p:cBhvr>
                                        <p:cTn id="95" dur="1" fill="hold">
                                          <p:stCondLst>
                                            <p:cond delay="0"/>
                                          </p:stCondLst>
                                        </p:cTn>
                                        <p:tgtEl>
                                          <p:spTgt spid="1125"/>
                                        </p:tgtEl>
                                        <p:attrNameLst>
                                          <p:attrName>style.visibility</p:attrName>
                                        </p:attrNameLst>
                                      </p:cBhvr>
                                      <p:to>
                                        <p:strVal val="visible"/>
                                      </p:to>
                                    </p:set>
                                    <p:anim calcmode="lin" valueType="num">
                                      <p:cBhvr>
                                        <p:cTn id="96" dur="800" fill="hold"/>
                                        <p:tgtEl>
                                          <p:spTgt spid="1125"/>
                                        </p:tgtEl>
                                        <p:attrNameLst>
                                          <p:attrName>ppt_w</p:attrName>
                                        </p:attrNameLst>
                                      </p:cBhvr>
                                      <p:tavLst>
                                        <p:tav tm="0">
                                          <p:val>
                                            <p:fltVal val="0"/>
                                          </p:val>
                                        </p:tav>
                                        <p:tav tm="100000">
                                          <p:val>
                                            <p:strVal val="#ppt_w"/>
                                          </p:val>
                                        </p:tav>
                                      </p:tavLst>
                                    </p:anim>
                                    <p:anim calcmode="lin" valueType="num">
                                      <p:cBhvr>
                                        <p:cTn id="97" dur="800" fill="hold"/>
                                        <p:tgtEl>
                                          <p:spTgt spid="1125"/>
                                        </p:tgtEl>
                                        <p:attrNameLst>
                                          <p:attrName>ppt_h</p:attrName>
                                        </p:attrNameLst>
                                      </p:cBhvr>
                                      <p:tavLst>
                                        <p:tav tm="0">
                                          <p:val>
                                            <p:fltVal val="0"/>
                                          </p:val>
                                        </p:tav>
                                        <p:tav tm="100000">
                                          <p:val>
                                            <p:strVal val="#ppt_h"/>
                                          </p:val>
                                        </p:tav>
                                      </p:tavLst>
                                    </p:anim>
                                    <p:animEffect transition="in" filter="fade">
                                      <p:cBhvr>
                                        <p:cTn id="98" dur="800"/>
                                        <p:tgtEl>
                                          <p:spTgt spid="1125"/>
                                        </p:tgtEl>
                                      </p:cBhvr>
                                    </p:animEffect>
                                  </p:childTnLst>
                                </p:cTn>
                              </p:par>
                              <p:par>
                                <p:cTn id="99" presetID="53" presetClass="entr" presetSubtype="16" fill="hold" nodeType="withEffect">
                                  <p:stCondLst>
                                    <p:cond delay="1000"/>
                                  </p:stCondLst>
                                  <p:childTnLst>
                                    <p:set>
                                      <p:cBhvr>
                                        <p:cTn id="100" dur="1" fill="hold">
                                          <p:stCondLst>
                                            <p:cond delay="0"/>
                                          </p:stCondLst>
                                        </p:cTn>
                                        <p:tgtEl>
                                          <p:spTgt spid="1128"/>
                                        </p:tgtEl>
                                        <p:attrNameLst>
                                          <p:attrName>style.visibility</p:attrName>
                                        </p:attrNameLst>
                                      </p:cBhvr>
                                      <p:to>
                                        <p:strVal val="visible"/>
                                      </p:to>
                                    </p:set>
                                    <p:anim calcmode="lin" valueType="num">
                                      <p:cBhvr>
                                        <p:cTn id="101" dur="500" fill="hold"/>
                                        <p:tgtEl>
                                          <p:spTgt spid="1128"/>
                                        </p:tgtEl>
                                        <p:attrNameLst>
                                          <p:attrName>ppt_w</p:attrName>
                                        </p:attrNameLst>
                                      </p:cBhvr>
                                      <p:tavLst>
                                        <p:tav tm="0">
                                          <p:val>
                                            <p:fltVal val="0"/>
                                          </p:val>
                                        </p:tav>
                                        <p:tav tm="100000">
                                          <p:val>
                                            <p:strVal val="#ppt_w"/>
                                          </p:val>
                                        </p:tav>
                                      </p:tavLst>
                                    </p:anim>
                                    <p:anim calcmode="lin" valueType="num">
                                      <p:cBhvr>
                                        <p:cTn id="102" dur="500" fill="hold"/>
                                        <p:tgtEl>
                                          <p:spTgt spid="1128"/>
                                        </p:tgtEl>
                                        <p:attrNameLst>
                                          <p:attrName>ppt_h</p:attrName>
                                        </p:attrNameLst>
                                      </p:cBhvr>
                                      <p:tavLst>
                                        <p:tav tm="0">
                                          <p:val>
                                            <p:fltVal val="0"/>
                                          </p:val>
                                        </p:tav>
                                        <p:tav tm="100000">
                                          <p:val>
                                            <p:strVal val="#ppt_h"/>
                                          </p:val>
                                        </p:tav>
                                      </p:tavLst>
                                    </p:anim>
                                    <p:animEffect transition="in" filter="fade">
                                      <p:cBhvr>
                                        <p:cTn id="103" dur="500"/>
                                        <p:tgtEl>
                                          <p:spTgt spid="1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animBg="1"/>
      <p:bldP spid="199" grpId="0" animBg="1"/>
      <p:bldP spid="199" grpId="1" animBg="1"/>
      <p:bldP spid="200" grpId="0" animBg="1"/>
      <p:bldP spid="200" grpId="1" animBg="1"/>
      <p:bldP spid="207" grpId="0" animBg="1"/>
      <p:bldP spid="215" grpId="0"/>
      <p:bldP spid="216" grpId="0" animBg="1"/>
      <p:bldP spid="217" grpId="0" animBg="1"/>
      <p:bldP spid="218" grpId="0" animBg="1"/>
      <p:bldP spid="219" grpId="0" animBg="1"/>
      <p:bldP spid="220" grpId="0" animBg="1"/>
      <p:bldP spid="221" grpId="0" animBg="1"/>
      <p:bldP spid="222" grpId="0" animBg="1"/>
      <p:bldP spid="22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6" name="椭圆 5"/>
          <p:cNvSpPr/>
          <p:nvPr/>
        </p:nvSpPr>
        <p:spPr>
          <a:xfrm>
            <a:off x="2136196" y="-2643315"/>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椭圆 6"/>
          <p:cNvSpPr/>
          <p:nvPr/>
        </p:nvSpPr>
        <p:spPr>
          <a:xfrm>
            <a:off x="3211863" y="-1740462"/>
            <a:ext cx="5542359" cy="5542359"/>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椭圆 7"/>
          <p:cNvSpPr/>
          <p:nvPr/>
        </p:nvSpPr>
        <p:spPr>
          <a:xfrm>
            <a:off x="3547398" y="-1374471"/>
            <a:ext cx="4906637" cy="4906637"/>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2532737" y="-2364611"/>
            <a:ext cx="7126526" cy="7126526"/>
            <a:chOff x="2529114" y="3842651"/>
            <a:chExt cx="7126526" cy="7126526"/>
          </a:xfrm>
        </p:grpSpPr>
        <p:sp>
          <p:nvSpPr>
            <p:cNvPr id="10" name="椭圆 9"/>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椭圆 10"/>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2" name="组合 11"/>
          <p:cNvGrpSpPr/>
          <p:nvPr/>
        </p:nvGrpSpPr>
        <p:grpSpPr>
          <a:xfrm>
            <a:off x="2934621" y="-1961433"/>
            <a:ext cx="6315511" cy="6334496"/>
            <a:chOff x="2934621" y="4581156"/>
            <a:chExt cx="6315511" cy="6334496"/>
          </a:xfrm>
        </p:grpSpPr>
        <p:sp>
          <p:nvSpPr>
            <p:cNvPr id="13" name="椭圆 12"/>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椭圆 13"/>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5" name="椭圆 14"/>
          <p:cNvSpPr/>
          <p:nvPr/>
        </p:nvSpPr>
        <p:spPr>
          <a:xfrm>
            <a:off x="2724748" y="5350092"/>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6" name="椭圆 15"/>
          <p:cNvSpPr/>
          <p:nvPr/>
        </p:nvSpPr>
        <p:spPr>
          <a:xfrm>
            <a:off x="2804146" y="3496901"/>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7" name="椭圆 16"/>
          <p:cNvSpPr/>
          <p:nvPr/>
        </p:nvSpPr>
        <p:spPr>
          <a:xfrm>
            <a:off x="4487377" y="2668285"/>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8" name="椭圆 17"/>
          <p:cNvSpPr/>
          <p:nvPr/>
        </p:nvSpPr>
        <p:spPr>
          <a:xfrm>
            <a:off x="1677340" y="4526006"/>
            <a:ext cx="60699" cy="606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9" name="椭圆 18"/>
          <p:cNvSpPr/>
          <p:nvPr/>
        </p:nvSpPr>
        <p:spPr>
          <a:xfrm>
            <a:off x="2934622" y="3675336"/>
            <a:ext cx="46704" cy="4670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0" name="椭圆 19"/>
          <p:cNvSpPr/>
          <p:nvPr/>
        </p:nvSpPr>
        <p:spPr>
          <a:xfrm>
            <a:off x="9597696" y="4945191"/>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1" name="椭圆 20"/>
          <p:cNvSpPr/>
          <p:nvPr/>
        </p:nvSpPr>
        <p:spPr>
          <a:xfrm>
            <a:off x="10066263" y="3980395"/>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2" name="椭圆 21"/>
          <p:cNvSpPr/>
          <p:nvPr/>
        </p:nvSpPr>
        <p:spPr>
          <a:xfrm>
            <a:off x="10931699" y="5411531"/>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3" name="椭圆 22"/>
          <p:cNvSpPr/>
          <p:nvPr/>
        </p:nvSpPr>
        <p:spPr>
          <a:xfrm>
            <a:off x="8849126" y="4531170"/>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4" name="椭圆 23"/>
          <p:cNvSpPr/>
          <p:nvPr/>
        </p:nvSpPr>
        <p:spPr>
          <a:xfrm>
            <a:off x="10545146" y="4793751"/>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25" name="椭圆 24"/>
          <p:cNvSpPr/>
          <p:nvPr/>
        </p:nvSpPr>
        <p:spPr>
          <a:xfrm>
            <a:off x="9174091" y="4048732"/>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91" name="矩形 90"/>
          <p:cNvSpPr/>
          <p:nvPr/>
        </p:nvSpPr>
        <p:spPr>
          <a:xfrm>
            <a:off x="1412058" y="2003724"/>
            <a:ext cx="1452880" cy="1445260"/>
          </a:xfrm>
          <a:prstGeom prst="rect">
            <a:avLst/>
          </a:prstGeom>
        </p:spPr>
        <p:txBody>
          <a:bodyPr wrap="none">
            <a:spAutoFit/>
          </a:bodyPr>
          <a:lstStyle/>
          <a:p>
            <a:pPr algn="r"/>
            <a:r>
              <a:rPr lang="en-US" altLang="zh-CN" sz="4800" dirty="0">
                <a:solidFill>
                  <a:schemeClr val="bg1"/>
                </a:solidFill>
                <a:cs typeface="+mn-ea"/>
                <a:sym typeface="+mn-lt"/>
              </a:rPr>
              <a:t>01</a:t>
            </a:r>
          </a:p>
          <a:p>
            <a:pPr algn="r"/>
            <a:r>
              <a:rPr lang="zh-CN" sz="2000" dirty="0">
                <a:solidFill>
                  <a:schemeClr val="bg1"/>
                </a:solidFill>
                <a:cs typeface="+mn-ea"/>
                <a:sym typeface="+mn-lt"/>
              </a:rPr>
              <a:t>项目介绍</a:t>
            </a:r>
          </a:p>
          <a:p>
            <a:pPr algn="r"/>
            <a:r>
              <a:rPr lang="zh-CN" sz="2000" dirty="0">
                <a:solidFill>
                  <a:schemeClr val="bg1"/>
                </a:solidFill>
                <a:cs typeface="+mn-ea"/>
                <a:sym typeface="+mn-lt"/>
              </a:rPr>
              <a:t>及成果展示</a:t>
            </a:r>
          </a:p>
        </p:txBody>
      </p:sp>
      <p:sp>
        <p:nvSpPr>
          <p:cNvPr id="92" name="矩形 91"/>
          <p:cNvSpPr/>
          <p:nvPr/>
        </p:nvSpPr>
        <p:spPr>
          <a:xfrm>
            <a:off x="3918831" y="4165117"/>
            <a:ext cx="1198880" cy="1137285"/>
          </a:xfrm>
          <a:prstGeom prst="rect">
            <a:avLst/>
          </a:prstGeom>
        </p:spPr>
        <p:txBody>
          <a:bodyPr wrap="none">
            <a:spAutoFit/>
          </a:bodyPr>
          <a:lstStyle/>
          <a:p>
            <a:pPr algn="r"/>
            <a:r>
              <a:rPr lang="en-US" altLang="zh-CN" sz="4800" dirty="0">
                <a:solidFill>
                  <a:schemeClr val="bg1"/>
                </a:solidFill>
                <a:cs typeface="+mn-ea"/>
                <a:sym typeface="+mn-lt"/>
              </a:rPr>
              <a:t>02</a:t>
            </a:r>
          </a:p>
          <a:p>
            <a:pPr algn="ctr"/>
            <a:r>
              <a:rPr lang="zh-CN" sz="2000" dirty="0">
                <a:solidFill>
                  <a:schemeClr val="bg1"/>
                </a:solidFill>
                <a:cs typeface="+mn-ea"/>
                <a:sym typeface="+mn-lt"/>
              </a:rPr>
              <a:t>代码分析</a:t>
            </a:r>
          </a:p>
        </p:txBody>
      </p:sp>
      <p:sp>
        <p:nvSpPr>
          <p:cNvPr id="93" name="矩形 92"/>
          <p:cNvSpPr/>
          <p:nvPr/>
        </p:nvSpPr>
        <p:spPr>
          <a:xfrm>
            <a:off x="8564753" y="2968441"/>
            <a:ext cx="1452880" cy="1137285"/>
          </a:xfrm>
          <a:prstGeom prst="rect">
            <a:avLst/>
          </a:prstGeom>
        </p:spPr>
        <p:txBody>
          <a:bodyPr wrap="none">
            <a:spAutoFit/>
          </a:bodyPr>
          <a:lstStyle/>
          <a:p>
            <a:r>
              <a:rPr lang="en-US" altLang="zh-CN" sz="4800" dirty="0">
                <a:solidFill>
                  <a:schemeClr val="bg1"/>
                </a:solidFill>
                <a:cs typeface="+mn-ea"/>
                <a:sym typeface="+mn-lt"/>
              </a:rPr>
              <a:t>03</a:t>
            </a:r>
          </a:p>
          <a:p>
            <a:r>
              <a:rPr lang="zh-CN" sz="2000" dirty="0">
                <a:solidFill>
                  <a:schemeClr val="bg1"/>
                </a:solidFill>
                <a:cs typeface="+mn-ea"/>
                <a:sym typeface="+mn-lt"/>
              </a:rPr>
              <a:t>难点及经验</a:t>
            </a:r>
          </a:p>
        </p:txBody>
      </p:sp>
      <p:grpSp>
        <p:nvGrpSpPr>
          <p:cNvPr id="126" name="组合 125"/>
          <p:cNvGrpSpPr/>
          <p:nvPr/>
        </p:nvGrpSpPr>
        <p:grpSpPr>
          <a:xfrm>
            <a:off x="4802371" y="3418363"/>
            <a:ext cx="476250" cy="455613"/>
            <a:chOff x="6096001" y="4270376"/>
            <a:chExt cx="476250" cy="455613"/>
          </a:xfrm>
        </p:grpSpPr>
        <p:sp>
          <p:nvSpPr>
            <p:cNvPr id="127" name="Freeform 92"/>
            <p:cNvSpPr/>
            <p:nvPr/>
          </p:nvSpPr>
          <p:spPr bwMode="auto">
            <a:xfrm>
              <a:off x="6096001" y="4270376"/>
              <a:ext cx="476250" cy="455613"/>
            </a:xfrm>
            <a:custGeom>
              <a:avLst/>
              <a:gdLst>
                <a:gd name="T0" fmla="*/ 4 w 112"/>
                <a:gd name="T1" fmla="*/ 64 h 107"/>
                <a:gd name="T2" fmla="*/ 48 w 112"/>
                <a:gd name="T3" fmla="*/ 3 h 107"/>
                <a:gd name="T4" fmla="*/ 108 w 112"/>
                <a:gd name="T5" fmla="*/ 47 h 107"/>
                <a:gd name="T6" fmla="*/ 67 w 112"/>
                <a:gd name="T7" fmla="*/ 104 h 107"/>
                <a:gd name="T8" fmla="*/ 4 w 112"/>
                <a:gd name="T9" fmla="*/ 64 h 107"/>
              </a:gdLst>
              <a:ahLst/>
              <a:cxnLst>
                <a:cxn ang="0">
                  <a:pos x="T0" y="T1"/>
                </a:cxn>
                <a:cxn ang="0">
                  <a:pos x="T2" y="T3"/>
                </a:cxn>
                <a:cxn ang="0">
                  <a:pos x="T4" y="T5"/>
                </a:cxn>
                <a:cxn ang="0">
                  <a:pos x="T6" y="T7"/>
                </a:cxn>
                <a:cxn ang="0">
                  <a:pos x="T8" y="T9"/>
                </a:cxn>
              </a:cxnLst>
              <a:rect l="0" t="0" r="r" b="b"/>
              <a:pathLst>
                <a:path w="112" h="107">
                  <a:moveTo>
                    <a:pt x="4" y="64"/>
                  </a:moveTo>
                  <a:cubicBezTo>
                    <a:pt x="0" y="36"/>
                    <a:pt x="20" y="7"/>
                    <a:pt x="48" y="3"/>
                  </a:cubicBezTo>
                  <a:cubicBezTo>
                    <a:pt x="76" y="0"/>
                    <a:pt x="105" y="19"/>
                    <a:pt x="108" y="47"/>
                  </a:cubicBezTo>
                  <a:cubicBezTo>
                    <a:pt x="112" y="76"/>
                    <a:pt x="95" y="101"/>
                    <a:pt x="67" y="104"/>
                  </a:cubicBezTo>
                  <a:cubicBezTo>
                    <a:pt x="39" y="107"/>
                    <a:pt x="7" y="92"/>
                    <a:pt x="4" y="64"/>
                  </a:cubicBezTo>
                  <a:close/>
                </a:path>
              </a:pathLst>
            </a:custGeom>
            <a:solidFill>
              <a:srgbClr val="D68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28" name="Freeform 93"/>
            <p:cNvSpPr/>
            <p:nvPr/>
          </p:nvSpPr>
          <p:spPr bwMode="auto">
            <a:xfrm>
              <a:off x="6176963" y="4627563"/>
              <a:ext cx="263525" cy="73025"/>
            </a:xfrm>
            <a:custGeom>
              <a:avLst/>
              <a:gdLst>
                <a:gd name="T0" fmla="*/ 58 w 62"/>
                <a:gd name="T1" fmla="*/ 7 h 17"/>
                <a:gd name="T2" fmla="*/ 61 w 62"/>
                <a:gd name="T3" fmla="*/ 5 h 17"/>
                <a:gd name="T4" fmla="*/ 61 w 62"/>
                <a:gd name="T5" fmla="*/ 1 h 17"/>
                <a:gd name="T6" fmla="*/ 58 w 62"/>
                <a:gd name="T7" fmla="*/ 1 h 17"/>
                <a:gd name="T8" fmla="*/ 26 w 62"/>
                <a:gd name="T9" fmla="*/ 4 h 17"/>
                <a:gd name="T10" fmla="*/ 8 w 62"/>
                <a:gd name="T11" fmla="*/ 4 h 17"/>
                <a:gd name="T12" fmla="*/ 0 w 62"/>
                <a:gd name="T13" fmla="*/ 7 h 17"/>
                <a:gd name="T14" fmla="*/ 20 w 62"/>
                <a:gd name="T15" fmla="*/ 17 h 17"/>
                <a:gd name="T16" fmla="*/ 37 w 62"/>
                <a:gd name="T17" fmla="*/ 13 h 17"/>
                <a:gd name="T18" fmla="*/ 58 w 62"/>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7">
                  <a:moveTo>
                    <a:pt x="58" y="7"/>
                  </a:moveTo>
                  <a:cubicBezTo>
                    <a:pt x="59" y="6"/>
                    <a:pt x="60" y="6"/>
                    <a:pt x="61" y="5"/>
                  </a:cubicBezTo>
                  <a:cubicBezTo>
                    <a:pt x="61" y="4"/>
                    <a:pt x="62" y="2"/>
                    <a:pt x="61" y="1"/>
                  </a:cubicBezTo>
                  <a:cubicBezTo>
                    <a:pt x="60" y="1"/>
                    <a:pt x="59" y="1"/>
                    <a:pt x="58" y="1"/>
                  </a:cubicBezTo>
                  <a:cubicBezTo>
                    <a:pt x="47" y="0"/>
                    <a:pt x="37" y="4"/>
                    <a:pt x="26" y="4"/>
                  </a:cubicBezTo>
                  <a:cubicBezTo>
                    <a:pt x="20" y="4"/>
                    <a:pt x="13" y="3"/>
                    <a:pt x="8" y="4"/>
                  </a:cubicBezTo>
                  <a:cubicBezTo>
                    <a:pt x="5" y="4"/>
                    <a:pt x="2" y="6"/>
                    <a:pt x="0" y="7"/>
                  </a:cubicBezTo>
                  <a:cubicBezTo>
                    <a:pt x="6" y="12"/>
                    <a:pt x="12" y="15"/>
                    <a:pt x="20" y="17"/>
                  </a:cubicBezTo>
                  <a:cubicBezTo>
                    <a:pt x="25" y="14"/>
                    <a:pt x="31" y="14"/>
                    <a:pt x="37" y="13"/>
                  </a:cubicBezTo>
                  <a:cubicBezTo>
                    <a:pt x="44" y="11"/>
                    <a:pt x="51" y="9"/>
                    <a:pt x="58" y="7"/>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29" name="Freeform 94"/>
            <p:cNvSpPr/>
            <p:nvPr/>
          </p:nvSpPr>
          <p:spPr bwMode="auto">
            <a:xfrm>
              <a:off x="6364288" y="4665663"/>
              <a:ext cx="122238" cy="47625"/>
            </a:xfrm>
            <a:custGeom>
              <a:avLst/>
              <a:gdLst>
                <a:gd name="T0" fmla="*/ 14 w 29"/>
                <a:gd name="T1" fmla="*/ 3 h 11"/>
                <a:gd name="T2" fmla="*/ 0 w 29"/>
                <a:gd name="T3" fmla="*/ 11 h 11"/>
                <a:gd name="T4" fmla="*/ 4 w 29"/>
                <a:gd name="T5" fmla="*/ 11 h 11"/>
                <a:gd name="T6" fmla="*/ 29 w 29"/>
                <a:gd name="T7" fmla="*/ 0 h 11"/>
                <a:gd name="T8" fmla="*/ 14 w 29"/>
                <a:gd name="T9" fmla="*/ 3 h 11"/>
              </a:gdLst>
              <a:ahLst/>
              <a:cxnLst>
                <a:cxn ang="0">
                  <a:pos x="T0" y="T1"/>
                </a:cxn>
                <a:cxn ang="0">
                  <a:pos x="T2" y="T3"/>
                </a:cxn>
                <a:cxn ang="0">
                  <a:pos x="T4" y="T5"/>
                </a:cxn>
                <a:cxn ang="0">
                  <a:pos x="T6" y="T7"/>
                </a:cxn>
                <a:cxn ang="0">
                  <a:pos x="T8" y="T9"/>
                </a:cxn>
              </a:cxnLst>
              <a:rect l="0" t="0" r="r" b="b"/>
              <a:pathLst>
                <a:path w="29" h="11">
                  <a:moveTo>
                    <a:pt x="14" y="3"/>
                  </a:moveTo>
                  <a:cubicBezTo>
                    <a:pt x="9" y="5"/>
                    <a:pt x="4" y="8"/>
                    <a:pt x="0" y="11"/>
                  </a:cubicBezTo>
                  <a:cubicBezTo>
                    <a:pt x="1" y="11"/>
                    <a:pt x="2" y="11"/>
                    <a:pt x="4" y="11"/>
                  </a:cubicBezTo>
                  <a:cubicBezTo>
                    <a:pt x="14" y="10"/>
                    <a:pt x="22" y="6"/>
                    <a:pt x="29" y="0"/>
                  </a:cubicBezTo>
                  <a:cubicBezTo>
                    <a:pt x="24" y="0"/>
                    <a:pt x="19" y="1"/>
                    <a:pt x="14"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30" name="Freeform 95"/>
            <p:cNvSpPr/>
            <p:nvPr/>
          </p:nvSpPr>
          <p:spPr bwMode="auto">
            <a:xfrm>
              <a:off x="6435726" y="4546601"/>
              <a:ext cx="119063" cy="55563"/>
            </a:xfrm>
            <a:custGeom>
              <a:avLst/>
              <a:gdLst>
                <a:gd name="T0" fmla="*/ 0 w 28"/>
                <a:gd name="T1" fmla="*/ 10 h 13"/>
                <a:gd name="T2" fmla="*/ 0 w 28"/>
                <a:gd name="T3" fmla="*/ 11 h 13"/>
                <a:gd name="T4" fmla="*/ 0 w 28"/>
                <a:gd name="T5" fmla="*/ 11 h 13"/>
                <a:gd name="T6" fmla="*/ 9 w 28"/>
                <a:gd name="T7" fmla="*/ 12 h 13"/>
                <a:gd name="T8" fmla="*/ 18 w 28"/>
                <a:gd name="T9" fmla="*/ 10 h 13"/>
                <a:gd name="T10" fmla="*/ 25 w 28"/>
                <a:gd name="T11" fmla="*/ 9 h 13"/>
                <a:gd name="T12" fmla="*/ 28 w 28"/>
                <a:gd name="T13" fmla="*/ 0 h 13"/>
                <a:gd name="T14" fmla="*/ 12 w 28"/>
                <a:gd name="T15" fmla="*/ 5 h 13"/>
                <a:gd name="T16" fmla="*/ 0 w 28"/>
                <a:gd name="T1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3">
                  <a:moveTo>
                    <a:pt x="0" y="10"/>
                  </a:moveTo>
                  <a:cubicBezTo>
                    <a:pt x="0" y="11"/>
                    <a:pt x="0" y="11"/>
                    <a:pt x="0" y="11"/>
                  </a:cubicBezTo>
                  <a:cubicBezTo>
                    <a:pt x="0" y="11"/>
                    <a:pt x="0" y="11"/>
                    <a:pt x="0" y="11"/>
                  </a:cubicBezTo>
                  <a:cubicBezTo>
                    <a:pt x="3" y="13"/>
                    <a:pt x="6" y="13"/>
                    <a:pt x="9" y="12"/>
                  </a:cubicBezTo>
                  <a:cubicBezTo>
                    <a:pt x="12" y="12"/>
                    <a:pt x="15" y="11"/>
                    <a:pt x="18" y="10"/>
                  </a:cubicBezTo>
                  <a:cubicBezTo>
                    <a:pt x="20" y="9"/>
                    <a:pt x="23" y="9"/>
                    <a:pt x="25" y="9"/>
                  </a:cubicBezTo>
                  <a:cubicBezTo>
                    <a:pt x="26" y="6"/>
                    <a:pt x="27" y="3"/>
                    <a:pt x="28" y="0"/>
                  </a:cubicBezTo>
                  <a:cubicBezTo>
                    <a:pt x="22" y="0"/>
                    <a:pt x="18" y="3"/>
                    <a:pt x="12" y="5"/>
                  </a:cubicBezTo>
                  <a:cubicBezTo>
                    <a:pt x="8" y="6"/>
                    <a:pt x="4" y="7"/>
                    <a:pt x="0" y="10"/>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31" name="Freeform 96"/>
            <p:cNvSpPr/>
            <p:nvPr/>
          </p:nvSpPr>
          <p:spPr bwMode="auto">
            <a:xfrm>
              <a:off x="6108701" y="4495801"/>
              <a:ext cx="127000" cy="111125"/>
            </a:xfrm>
            <a:custGeom>
              <a:avLst/>
              <a:gdLst>
                <a:gd name="T0" fmla="*/ 14 w 30"/>
                <a:gd name="T1" fmla="*/ 24 h 26"/>
                <a:gd name="T2" fmla="*/ 29 w 30"/>
                <a:gd name="T3" fmla="*/ 21 h 26"/>
                <a:gd name="T4" fmla="*/ 30 w 30"/>
                <a:gd name="T5" fmla="*/ 19 h 26"/>
                <a:gd name="T6" fmla="*/ 29 w 30"/>
                <a:gd name="T7" fmla="*/ 18 h 26"/>
                <a:gd name="T8" fmla="*/ 12 w 30"/>
                <a:gd name="T9" fmla="*/ 17 h 26"/>
                <a:gd name="T10" fmla="*/ 11 w 30"/>
                <a:gd name="T11" fmla="*/ 17 h 26"/>
                <a:gd name="T12" fmla="*/ 12 w 30"/>
                <a:gd name="T13" fmla="*/ 16 h 26"/>
                <a:gd name="T14" fmla="*/ 29 w 30"/>
                <a:gd name="T15" fmla="*/ 7 h 26"/>
                <a:gd name="T16" fmla="*/ 15 w 30"/>
                <a:gd name="T17" fmla="*/ 1 h 26"/>
                <a:gd name="T18" fmla="*/ 0 w 30"/>
                <a:gd name="T19" fmla="*/ 4 h 26"/>
                <a:gd name="T20" fmla="*/ 1 w 30"/>
                <a:gd name="T21" fmla="*/ 11 h 26"/>
                <a:gd name="T22" fmla="*/ 5 w 30"/>
                <a:gd name="T23" fmla="*/ 26 h 26"/>
                <a:gd name="T24" fmla="*/ 14 w 30"/>
                <a:gd name="T2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6">
                  <a:moveTo>
                    <a:pt x="14" y="24"/>
                  </a:moveTo>
                  <a:cubicBezTo>
                    <a:pt x="19" y="24"/>
                    <a:pt x="24" y="24"/>
                    <a:pt x="29" y="21"/>
                  </a:cubicBezTo>
                  <a:cubicBezTo>
                    <a:pt x="29" y="21"/>
                    <a:pt x="30" y="20"/>
                    <a:pt x="30" y="19"/>
                  </a:cubicBezTo>
                  <a:cubicBezTo>
                    <a:pt x="30" y="19"/>
                    <a:pt x="29" y="18"/>
                    <a:pt x="29" y="18"/>
                  </a:cubicBezTo>
                  <a:cubicBezTo>
                    <a:pt x="24" y="15"/>
                    <a:pt x="17" y="19"/>
                    <a:pt x="12" y="17"/>
                  </a:cubicBezTo>
                  <a:cubicBezTo>
                    <a:pt x="11" y="17"/>
                    <a:pt x="11" y="17"/>
                    <a:pt x="11" y="17"/>
                  </a:cubicBezTo>
                  <a:cubicBezTo>
                    <a:pt x="11" y="16"/>
                    <a:pt x="12" y="16"/>
                    <a:pt x="12" y="16"/>
                  </a:cubicBezTo>
                  <a:cubicBezTo>
                    <a:pt x="16" y="13"/>
                    <a:pt x="29" y="12"/>
                    <a:pt x="29" y="7"/>
                  </a:cubicBezTo>
                  <a:cubicBezTo>
                    <a:pt x="29" y="0"/>
                    <a:pt x="19" y="1"/>
                    <a:pt x="15" y="1"/>
                  </a:cubicBezTo>
                  <a:cubicBezTo>
                    <a:pt x="9" y="1"/>
                    <a:pt x="4" y="2"/>
                    <a:pt x="0" y="4"/>
                  </a:cubicBezTo>
                  <a:cubicBezTo>
                    <a:pt x="0" y="6"/>
                    <a:pt x="0" y="9"/>
                    <a:pt x="1" y="11"/>
                  </a:cubicBezTo>
                  <a:cubicBezTo>
                    <a:pt x="1" y="16"/>
                    <a:pt x="3" y="21"/>
                    <a:pt x="5" y="26"/>
                  </a:cubicBezTo>
                  <a:cubicBezTo>
                    <a:pt x="8" y="25"/>
                    <a:pt x="11" y="25"/>
                    <a:pt x="14" y="2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32" name="Freeform 97"/>
            <p:cNvSpPr/>
            <p:nvPr/>
          </p:nvSpPr>
          <p:spPr bwMode="auto">
            <a:xfrm>
              <a:off x="6257926" y="4325938"/>
              <a:ext cx="288925" cy="123825"/>
            </a:xfrm>
            <a:custGeom>
              <a:avLst/>
              <a:gdLst>
                <a:gd name="T0" fmla="*/ 32 w 68"/>
                <a:gd name="T1" fmla="*/ 3 h 29"/>
                <a:gd name="T2" fmla="*/ 1 w 68"/>
                <a:gd name="T3" fmla="*/ 14 h 29"/>
                <a:gd name="T4" fmla="*/ 0 w 68"/>
                <a:gd name="T5" fmla="*/ 16 h 29"/>
                <a:gd name="T6" fmla="*/ 2 w 68"/>
                <a:gd name="T7" fmla="*/ 17 h 29"/>
                <a:gd name="T8" fmla="*/ 10 w 68"/>
                <a:gd name="T9" fmla="*/ 16 h 29"/>
                <a:gd name="T10" fmla="*/ 32 w 68"/>
                <a:gd name="T11" fmla="*/ 13 h 29"/>
                <a:gd name="T12" fmla="*/ 54 w 68"/>
                <a:gd name="T13" fmla="*/ 15 h 29"/>
                <a:gd name="T14" fmla="*/ 56 w 68"/>
                <a:gd name="T15" fmla="*/ 17 h 29"/>
                <a:gd name="T16" fmla="*/ 54 w 68"/>
                <a:gd name="T17" fmla="*/ 20 h 29"/>
                <a:gd name="T18" fmla="*/ 49 w 68"/>
                <a:gd name="T19" fmla="*/ 22 h 29"/>
                <a:gd name="T20" fmla="*/ 44 w 68"/>
                <a:gd name="T21" fmla="*/ 26 h 29"/>
                <a:gd name="T22" fmla="*/ 44 w 68"/>
                <a:gd name="T23" fmla="*/ 28 h 29"/>
                <a:gd name="T24" fmla="*/ 45 w 68"/>
                <a:gd name="T25" fmla="*/ 29 h 29"/>
                <a:gd name="T26" fmla="*/ 68 w 68"/>
                <a:gd name="T27" fmla="*/ 25 h 29"/>
                <a:gd name="T28" fmla="*/ 49 w 68"/>
                <a:gd name="T29" fmla="*/ 1 h 29"/>
                <a:gd name="T30" fmla="*/ 43 w 68"/>
                <a:gd name="T31" fmla="*/ 1 h 29"/>
                <a:gd name="T32" fmla="*/ 32 w 68"/>
                <a:gd name="T3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32" y="3"/>
                  </a:moveTo>
                  <a:cubicBezTo>
                    <a:pt x="21" y="5"/>
                    <a:pt x="10" y="8"/>
                    <a:pt x="1" y="14"/>
                  </a:cubicBezTo>
                  <a:cubicBezTo>
                    <a:pt x="1" y="14"/>
                    <a:pt x="0" y="15"/>
                    <a:pt x="0" y="16"/>
                  </a:cubicBezTo>
                  <a:cubicBezTo>
                    <a:pt x="0" y="17"/>
                    <a:pt x="1" y="17"/>
                    <a:pt x="2" y="17"/>
                  </a:cubicBezTo>
                  <a:cubicBezTo>
                    <a:pt x="4" y="18"/>
                    <a:pt x="7" y="17"/>
                    <a:pt x="10" y="16"/>
                  </a:cubicBezTo>
                  <a:cubicBezTo>
                    <a:pt x="17" y="15"/>
                    <a:pt x="24" y="13"/>
                    <a:pt x="32" y="13"/>
                  </a:cubicBezTo>
                  <a:cubicBezTo>
                    <a:pt x="39" y="12"/>
                    <a:pt x="47" y="13"/>
                    <a:pt x="54" y="15"/>
                  </a:cubicBezTo>
                  <a:cubicBezTo>
                    <a:pt x="55" y="16"/>
                    <a:pt x="56" y="16"/>
                    <a:pt x="56" y="17"/>
                  </a:cubicBezTo>
                  <a:cubicBezTo>
                    <a:pt x="56" y="19"/>
                    <a:pt x="55" y="20"/>
                    <a:pt x="54" y="20"/>
                  </a:cubicBezTo>
                  <a:cubicBezTo>
                    <a:pt x="52" y="21"/>
                    <a:pt x="51" y="22"/>
                    <a:pt x="49" y="22"/>
                  </a:cubicBezTo>
                  <a:cubicBezTo>
                    <a:pt x="47" y="23"/>
                    <a:pt x="45" y="24"/>
                    <a:pt x="44" y="26"/>
                  </a:cubicBezTo>
                  <a:cubicBezTo>
                    <a:pt x="43" y="27"/>
                    <a:pt x="43" y="28"/>
                    <a:pt x="44" y="28"/>
                  </a:cubicBezTo>
                  <a:cubicBezTo>
                    <a:pt x="45" y="29"/>
                    <a:pt x="45" y="29"/>
                    <a:pt x="45" y="29"/>
                  </a:cubicBezTo>
                  <a:cubicBezTo>
                    <a:pt x="53" y="28"/>
                    <a:pt x="61" y="26"/>
                    <a:pt x="68" y="25"/>
                  </a:cubicBezTo>
                  <a:cubicBezTo>
                    <a:pt x="65" y="15"/>
                    <a:pt x="58" y="7"/>
                    <a:pt x="49" y="1"/>
                  </a:cubicBezTo>
                  <a:cubicBezTo>
                    <a:pt x="47" y="0"/>
                    <a:pt x="45" y="0"/>
                    <a:pt x="43" y="1"/>
                  </a:cubicBezTo>
                  <a:cubicBezTo>
                    <a:pt x="39" y="1"/>
                    <a:pt x="35" y="2"/>
                    <a:pt x="32"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33" name="Freeform 98"/>
            <p:cNvSpPr/>
            <p:nvPr/>
          </p:nvSpPr>
          <p:spPr bwMode="auto">
            <a:xfrm>
              <a:off x="6121401" y="4333876"/>
              <a:ext cx="111125" cy="111125"/>
            </a:xfrm>
            <a:custGeom>
              <a:avLst/>
              <a:gdLst>
                <a:gd name="T0" fmla="*/ 0 w 26"/>
                <a:gd name="T1" fmla="*/ 26 h 26"/>
                <a:gd name="T2" fmla="*/ 6 w 26"/>
                <a:gd name="T3" fmla="*/ 25 h 26"/>
                <a:gd name="T4" fmla="*/ 15 w 26"/>
                <a:gd name="T5" fmla="*/ 21 h 26"/>
                <a:gd name="T6" fmla="*/ 20 w 26"/>
                <a:gd name="T7" fmla="*/ 16 h 26"/>
                <a:gd name="T8" fmla="*/ 18 w 26"/>
                <a:gd name="T9" fmla="*/ 0 h 26"/>
                <a:gd name="T10" fmla="*/ 17 w 26"/>
                <a:gd name="T11" fmla="*/ 0 h 26"/>
                <a:gd name="T12" fmla="*/ 0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0" y="26"/>
                  </a:moveTo>
                  <a:cubicBezTo>
                    <a:pt x="2" y="26"/>
                    <a:pt x="4" y="26"/>
                    <a:pt x="6" y="25"/>
                  </a:cubicBezTo>
                  <a:cubicBezTo>
                    <a:pt x="11" y="24"/>
                    <a:pt x="14" y="22"/>
                    <a:pt x="15" y="21"/>
                  </a:cubicBezTo>
                  <a:cubicBezTo>
                    <a:pt x="17" y="20"/>
                    <a:pt x="19" y="18"/>
                    <a:pt x="20" y="16"/>
                  </a:cubicBezTo>
                  <a:cubicBezTo>
                    <a:pt x="22" y="14"/>
                    <a:pt x="26" y="6"/>
                    <a:pt x="18" y="0"/>
                  </a:cubicBezTo>
                  <a:cubicBezTo>
                    <a:pt x="17" y="0"/>
                    <a:pt x="17" y="0"/>
                    <a:pt x="17" y="0"/>
                  </a:cubicBezTo>
                  <a:cubicBezTo>
                    <a:pt x="9" y="7"/>
                    <a:pt x="3" y="16"/>
                    <a:pt x="0" y="26"/>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34" name="Freeform 99"/>
            <p:cNvSpPr/>
            <p:nvPr/>
          </p:nvSpPr>
          <p:spPr bwMode="auto">
            <a:xfrm>
              <a:off x="6273801" y="4279901"/>
              <a:ext cx="106363" cy="25400"/>
            </a:xfrm>
            <a:custGeom>
              <a:avLst/>
              <a:gdLst>
                <a:gd name="T0" fmla="*/ 25 w 25"/>
                <a:gd name="T1" fmla="*/ 2 h 6"/>
                <a:gd name="T2" fmla="*/ 6 w 25"/>
                <a:gd name="T3" fmla="*/ 1 h 6"/>
                <a:gd name="T4" fmla="*/ 0 w 25"/>
                <a:gd name="T5" fmla="*/ 2 h 6"/>
                <a:gd name="T6" fmla="*/ 7 w 25"/>
                <a:gd name="T7" fmla="*/ 4 h 6"/>
                <a:gd name="T8" fmla="*/ 25 w 25"/>
                <a:gd name="T9" fmla="*/ 2 h 6"/>
              </a:gdLst>
              <a:ahLst/>
              <a:cxnLst>
                <a:cxn ang="0">
                  <a:pos x="T0" y="T1"/>
                </a:cxn>
                <a:cxn ang="0">
                  <a:pos x="T2" y="T3"/>
                </a:cxn>
                <a:cxn ang="0">
                  <a:pos x="T4" y="T5"/>
                </a:cxn>
                <a:cxn ang="0">
                  <a:pos x="T6" y="T7"/>
                </a:cxn>
                <a:cxn ang="0">
                  <a:pos x="T8" y="T9"/>
                </a:cxn>
              </a:cxnLst>
              <a:rect l="0" t="0" r="r" b="b"/>
              <a:pathLst>
                <a:path w="25" h="6">
                  <a:moveTo>
                    <a:pt x="25" y="2"/>
                  </a:moveTo>
                  <a:cubicBezTo>
                    <a:pt x="19" y="1"/>
                    <a:pt x="13" y="0"/>
                    <a:pt x="6" y="1"/>
                  </a:cubicBezTo>
                  <a:cubicBezTo>
                    <a:pt x="4" y="1"/>
                    <a:pt x="2" y="2"/>
                    <a:pt x="0" y="2"/>
                  </a:cubicBezTo>
                  <a:cubicBezTo>
                    <a:pt x="2" y="3"/>
                    <a:pt x="4" y="4"/>
                    <a:pt x="7" y="4"/>
                  </a:cubicBezTo>
                  <a:cubicBezTo>
                    <a:pt x="13" y="6"/>
                    <a:pt x="20" y="5"/>
                    <a:pt x="25"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35" name="Freeform 100"/>
            <p:cNvSpPr/>
            <p:nvPr/>
          </p:nvSpPr>
          <p:spPr bwMode="auto">
            <a:xfrm>
              <a:off x="6440488" y="4492626"/>
              <a:ext cx="80963" cy="38100"/>
            </a:xfrm>
            <a:custGeom>
              <a:avLst/>
              <a:gdLst>
                <a:gd name="T0" fmla="*/ 0 w 19"/>
                <a:gd name="T1" fmla="*/ 5 h 9"/>
                <a:gd name="T2" fmla="*/ 9 w 19"/>
                <a:gd name="T3" fmla="*/ 1 h 9"/>
                <a:gd name="T4" fmla="*/ 19 w 19"/>
                <a:gd name="T5" fmla="*/ 3 h 9"/>
                <a:gd name="T6" fmla="*/ 7 w 19"/>
                <a:gd name="T7" fmla="*/ 8 h 9"/>
                <a:gd name="T8" fmla="*/ 0 w 19"/>
                <a:gd name="T9" fmla="*/ 5 h 9"/>
              </a:gdLst>
              <a:ahLst/>
              <a:cxnLst>
                <a:cxn ang="0">
                  <a:pos x="T0" y="T1"/>
                </a:cxn>
                <a:cxn ang="0">
                  <a:pos x="T2" y="T3"/>
                </a:cxn>
                <a:cxn ang="0">
                  <a:pos x="T4" y="T5"/>
                </a:cxn>
                <a:cxn ang="0">
                  <a:pos x="T6" y="T7"/>
                </a:cxn>
                <a:cxn ang="0">
                  <a:pos x="T8" y="T9"/>
                </a:cxn>
              </a:cxnLst>
              <a:rect l="0" t="0" r="r" b="b"/>
              <a:pathLst>
                <a:path w="19" h="9">
                  <a:moveTo>
                    <a:pt x="0" y="5"/>
                  </a:moveTo>
                  <a:cubicBezTo>
                    <a:pt x="0" y="3"/>
                    <a:pt x="4" y="1"/>
                    <a:pt x="9" y="1"/>
                  </a:cubicBezTo>
                  <a:cubicBezTo>
                    <a:pt x="14" y="0"/>
                    <a:pt x="18" y="1"/>
                    <a:pt x="19" y="3"/>
                  </a:cubicBezTo>
                  <a:cubicBezTo>
                    <a:pt x="19" y="5"/>
                    <a:pt x="12" y="7"/>
                    <a:pt x="7" y="8"/>
                  </a:cubicBezTo>
                  <a:cubicBezTo>
                    <a:pt x="2" y="9"/>
                    <a:pt x="1" y="7"/>
                    <a:pt x="0" y="5"/>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36" name="Freeform 101"/>
            <p:cNvSpPr/>
            <p:nvPr/>
          </p:nvSpPr>
          <p:spPr bwMode="auto">
            <a:xfrm>
              <a:off x="6457951" y="4624388"/>
              <a:ext cx="12700" cy="12700"/>
            </a:xfrm>
            <a:custGeom>
              <a:avLst/>
              <a:gdLst>
                <a:gd name="T0" fmla="*/ 0 w 3"/>
                <a:gd name="T1" fmla="*/ 2 h 3"/>
                <a:gd name="T2" fmla="*/ 1 w 3"/>
                <a:gd name="T3" fmla="*/ 0 h 3"/>
                <a:gd name="T4" fmla="*/ 3 w 3"/>
                <a:gd name="T5" fmla="*/ 1 h 3"/>
                <a:gd name="T6" fmla="*/ 2 w 3"/>
                <a:gd name="T7" fmla="*/ 3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0"/>
                    <a:pt x="1" y="0"/>
                  </a:cubicBezTo>
                  <a:cubicBezTo>
                    <a:pt x="2" y="0"/>
                    <a:pt x="3" y="0"/>
                    <a:pt x="3" y="1"/>
                  </a:cubicBezTo>
                  <a:cubicBezTo>
                    <a:pt x="3" y="2"/>
                    <a:pt x="3" y="3"/>
                    <a:pt x="2" y="3"/>
                  </a:cubicBezTo>
                  <a:cubicBezTo>
                    <a:pt x="1" y="3"/>
                    <a:pt x="0"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37" name="Freeform 102"/>
            <p:cNvSpPr/>
            <p:nvPr/>
          </p:nvSpPr>
          <p:spPr bwMode="auto">
            <a:xfrm>
              <a:off x="6154738" y="4513263"/>
              <a:ext cx="47625" cy="25400"/>
            </a:xfrm>
            <a:custGeom>
              <a:avLst/>
              <a:gdLst>
                <a:gd name="T0" fmla="*/ 0 w 11"/>
                <a:gd name="T1" fmla="*/ 4 h 6"/>
                <a:gd name="T2" fmla="*/ 4 w 11"/>
                <a:gd name="T3" fmla="*/ 0 h 6"/>
                <a:gd name="T4" fmla="*/ 10 w 11"/>
                <a:gd name="T5" fmla="*/ 2 h 6"/>
                <a:gd name="T6" fmla="*/ 6 w 11"/>
                <a:gd name="T7" fmla="*/ 6 h 6"/>
                <a:gd name="T8" fmla="*/ 0 w 11"/>
                <a:gd name="T9" fmla="*/ 4 h 6"/>
              </a:gdLst>
              <a:ahLst/>
              <a:cxnLst>
                <a:cxn ang="0">
                  <a:pos x="T0" y="T1"/>
                </a:cxn>
                <a:cxn ang="0">
                  <a:pos x="T2" y="T3"/>
                </a:cxn>
                <a:cxn ang="0">
                  <a:pos x="T4" y="T5"/>
                </a:cxn>
                <a:cxn ang="0">
                  <a:pos x="T6" y="T7"/>
                </a:cxn>
                <a:cxn ang="0">
                  <a:pos x="T8" y="T9"/>
                </a:cxn>
              </a:cxnLst>
              <a:rect l="0" t="0" r="r" b="b"/>
              <a:pathLst>
                <a:path w="11" h="6">
                  <a:moveTo>
                    <a:pt x="0" y="4"/>
                  </a:moveTo>
                  <a:cubicBezTo>
                    <a:pt x="0" y="2"/>
                    <a:pt x="1" y="1"/>
                    <a:pt x="4" y="0"/>
                  </a:cubicBezTo>
                  <a:cubicBezTo>
                    <a:pt x="7" y="0"/>
                    <a:pt x="10" y="1"/>
                    <a:pt x="10" y="2"/>
                  </a:cubicBezTo>
                  <a:cubicBezTo>
                    <a:pt x="11" y="4"/>
                    <a:pt x="9" y="5"/>
                    <a:pt x="6" y="6"/>
                  </a:cubicBezTo>
                  <a:cubicBezTo>
                    <a:pt x="3" y="6"/>
                    <a:pt x="0" y="5"/>
                    <a:pt x="0" y="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38" name="Freeform 103"/>
            <p:cNvSpPr/>
            <p:nvPr/>
          </p:nvSpPr>
          <p:spPr bwMode="auto">
            <a:xfrm>
              <a:off x="6478588" y="4500563"/>
              <a:ext cx="25400" cy="17463"/>
            </a:xfrm>
            <a:custGeom>
              <a:avLst/>
              <a:gdLst>
                <a:gd name="T0" fmla="*/ 0 w 6"/>
                <a:gd name="T1" fmla="*/ 2 h 4"/>
                <a:gd name="T2" fmla="*/ 3 w 6"/>
                <a:gd name="T3" fmla="*/ 0 h 4"/>
                <a:gd name="T4" fmla="*/ 6 w 6"/>
                <a:gd name="T5" fmla="*/ 1 h 4"/>
                <a:gd name="T6" fmla="*/ 3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0" y="1"/>
                    <a:pt x="2" y="1"/>
                    <a:pt x="3" y="0"/>
                  </a:cubicBezTo>
                  <a:cubicBezTo>
                    <a:pt x="4" y="0"/>
                    <a:pt x="6" y="1"/>
                    <a:pt x="6" y="1"/>
                  </a:cubicBezTo>
                  <a:cubicBezTo>
                    <a:pt x="6" y="2"/>
                    <a:pt x="4" y="3"/>
                    <a:pt x="3" y="4"/>
                  </a:cubicBezTo>
                  <a:cubicBezTo>
                    <a:pt x="1" y="4"/>
                    <a:pt x="1"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grpSp>
      <p:grpSp>
        <p:nvGrpSpPr>
          <p:cNvPr id="150" name="组合 149"/>
          <p:cNvGrpSpPr/>
          <p:nvPr/>
        </p:nvGrpSpPr>
        <p:grpSpPr>
          <a:xfrm>
            <a:off x="4154671" y="-551878"/>
            <a:ext cx="3520468" cy="3396943"/>
            <a:chOff x="7073901" y="2582863"/>
            <a:chExt cx="361950" cy="349250"/>
          </a:xfrm>
        </p:grpSpPr>
        <p:sp>
          <p:nvSpPr>
            <p:cNvPr id="151" name="Freeform 104"/>
            <p:cNvSpPr/>
            <p:nvPr/>
          </p:nvSpPr>
          <p:spPr bwMode="auto">
            <a:xfrm>
              <a:off x="7073901" y="2582863"/>
              <a:ext cx="361950" cy="349250"/>
            </a:xfrm>
            <a:custGeom>
              <a:avLst/>
              <a:gdLst>
                <a:gd name="T0" fmla="*/ 82 w 85"/>
                <a:gd name="T1" fmla="*/ 34 h 82"/>
                <a:gd name="T2" fmla="*/ 49 w 85"/>
                <a:gd name="T3" fmla="*/ 79 h 82"/>
                <a:gd name="T4" fmla="*/ 3 w 85"/>
                <a:gd name="T5" fmla="*/ 47 h 82"/>
                <a:gd name="T6" fmla="*/ 38 w 85"/>
                <a:gd name="T7" fmla="*/ 4 h 82"/>
                <a:gd name="T8" fmla="*/ 82 w 85"/>
                <a:gd name="T9" fmla="*/ 34 h 82"/>
              </a:gdLst>
              <a:ahLst/>
              <a:cxnLst>
                <a:cxn ang="0">
                  <a:pos x="T0" y="T1"/>
                </a:cxn>
                <a:cxn ang="0">
                  <a:pos x="T2" y="T3"/>
                </a:cxn>
                <a:cxn ang="0">
                  <a:pos x="T4" y="T5"/>
                </a:cxn>
                <a:cxn ang="0">
                  <a:pos x="T6" y="T7"/>
                </a:cxn>
                <a:cxn ang="0">
                  <a:pos x="T8" y="T9"/>
                </a:cxn>
              </a:cxnLst>
              <a:rect l="0" t="0" r="r" b="b"/>
              <a:pathLst>
                <a:path w="85" h="82">
                  <a:moveTo>
                    <a:pt x="82" y="34"/>
                  </a:moveTo>
                  <a:cubicBezTo>
                    <a:pt x="85" y="55"/>
                    <a:pt x="71" y="76"/>
                    <a:pt x="49" y="79"/>
                  </a:cubicBezTo>
                  <a:cubicBezTo>
                    <a:pt x="27" y="82"/>
                    <a:pt x="6" y="67"/>
                    <a:pt x="3" y="47"/>
                  </a:cubicBezTo>
                  <a:cubicBezTo>
                    <a:pt x="0" y="26"/>
                    <a:pt x="16" y="7"/>
                    <a:pt x="38" y="4"/>
                  </a:cubicBezTo>
                  <a:cubicBezTo>
                    <a:pt x="61" y="0"/>
                    <a:pt x="79" y="14"/>
                    <a:pt x="82" y="3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2" name="Freeform 105"/>
            <p:cNvSpPr/>
            <p:nvPr/>
          </p:nvSpPr>
          <p:spPr bwMode="auto">
            <a:xfrm>
              <a:off x="7096126" y="2616201"/>
              <a:ext cx="322263" cy="123825"/>
            </a:xfrm>
            <a:custGeom>
              <a:avLst/>
              <a:gdLst>
                <a:gd name="T0" fmla="*/ 56 w 76"/>
                <a:gd name="T1" fmla="*/ 25 h 29"/>
                <a:gd name="T2" fmla="*/ 76 w 76"/>
                <a:gd name="T3" fmla="*/ 21 h 29"/>
                <a:gd name="T4" fmla="*/ 58 w 76"/>
                <a:gd name="T5" fmla="*/ 0 h 29"/>
                <a:gd name="T6" fmla="*/ 43 w 76"/>
                <a:gd name="T7" fmla="*/ 4 h 29"/>
                <a:gd name="T8" fmla="*/ 10 w 76"/>
                <a:gd name="T9" fmla="*/ 7 h 29"/>
                <a:gd name="T10" fmla="*/ 0 w 76"/>
                <a:gd name="T11" fmla="*/ 21 h 29"/>
                <a:gd name="T12" fmla="*/ 56 w 76"/>
                <a:gd name="T13" fmla="*/ 25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56" y="25"/>
                  </a:moveTo>
                  <a:cubicBezTo>
                    <a:pt x="63" y="23"/>
                    <a:pt x="69" y="22"/>
                    <a:pt x="76" y="21"/>
                  </a:cubicBezTo>
                  <a:cubicBezTo>
                    <a:pt x="73" y="11"/>
                    <a:pt x="67" y="4"/>
                    <a:pt x="58" y="0"/>
                  </a:cubicBezTo>
                  <a:cubicBezTo>
                    <a:pt x="53" y="1"/>
                    <a:pt x="48" y="3"/>
                    <a:pt x="43" y="4"/>
                  </a:cubicBezTo>
                  <a:cubicBezTo>
                    <a:pt x="33" y="8"/>
                    <a:pt x="21" y="8"/>
                    <a:pt x="10" y="7"/>
                  </a:cubicBezTo>
                  <a:cubicBezTo>
                    <a:pt x="6" y="11"/>
                    <a:pt x="2" y="15"/>
                    <a:pt x="0" y="21"/>
                  </a:cubicBezTo>
                  <a:cubicBezTo>
                    <a:pt x="18" y="25"/>
                    <a:pt x="36" y="29"/>
                    <a:pt x="56" y="25"/>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3" name="Freeform 106"/>
            <p:cNvSpPr/>
            <p:nvPr/>
          </p:nvSpPr>
          <p:spPr bwMode="auto">
            <a:xfrm>
              <a:off x="7197726" y="2863851"/>
              <a:ext cx="187325" cy="58738"/>
            </a:xfrm>
            <a:custGeom>
              <a:avLst/>
              <a:gdLst>
                <a:gd name="T0" fmla="*/ 20 w 44"/>
                <a:gd name="T1" fmla="*/ 13 h 14"/>
                <a:gd name="T2" fmla="*/ 44 w 44"/>
                <a:gd name="T3" fmla="*/ 0 h 14"/>
                <a:gd name="T4" fmla="*/ 0 w 44"/>
                <a:gd name="T5" fmla="*/ 11 h 14"/>
                <a:gd name="T6" fmla="*/ 20 w 44"/>
                <a:gd name="T7" fmla="*/ 13 h 14"/>
              </a:gdLst>
              <a:ahLst/>
              <a:cxnLst>
                <a:cxn ang="0">
                  <a:pos x="T0" y="T1"/>
                </a:cxn>
                <a:cxn ang="0">
                  <a:pos x="T2" y="T3"/>
                </a:cxn>
                <a:cxn ang="0">
                  <a:pos x="T4" y="T5"/>
                </a:cxn>
                <a:cxn ang="0">
                  <a:pos x="T6" y="T7"/>
                </a:cxn>
              </a:cxnLst>
              <a:rect l="0" t="0" r="r" b="b"/>
              <a:pathLst>
                <a:path w="44" h="14">
                  <a:moveTo>
                    <a:pt x="20" y="13"/>
                  </a:moveTo>
                  <a:cubicBezTo>
                    <a:pt x="30" y="12"/>
                    <a:pt x="38" y="7"/>
                    <a:pt x="44" y="0"/>
                  </a:cubicBezTo>
                  <a:cubicBezTo>
                    <a:pt x="29" y="3"/>
                    <a:pt x="15" y="8"/>
                    <a:pt x="0" y="11"/>
                  </a:cubicBezTo>
                  <a:cubicBezTo>
                    <a:pt x="6" y="13"/>
                    <a:pt x="13" y="14"/>
                    <a:pt x="20" y="1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4" name="Freeform 107"/>
            <p:cNvSpPr/>
            <p:nvPr/>
          </p:nvSpPr>
          <p:spPr bwMode="auto">
            <a:xfrm>
              <a:off x="7104063" y="2770188"/>
              <a:ext cx="319088" cy="139700"/>
            </a:xfrm>
            <a:custGeom>
              <a:avLst/>
              <a:gdLst>
                <a:gd name="T0" fmla="*/ 0 w 75"/>
                <a:gd name="T1" fmla="*/ 14 h 33"/>
                <a:gd name="T2" fmla="*/ 22 w 75"/>
                <a:gd name="T3" fmla="*/ 33 h 33"/>
                <a:gd name="T4" fmla="*/ 66 w 75"/>
                <a:gd name="T5" fmla="*/ 22 h 33"/>
                <a:gd name="T6" fmla="*/ 75 w 75"/>
                <a:gd name="T7" fmla="*/ 0 h 33"/>
                <a:gd name="T8" fmla="*/ 59 w 75"/>
                <a:gd name="T9" fmla="*/ 6 h 33"/>
                <a:gd name="T10" fmla="*/ 0 w 75"/>
                <a:gd name="T11" fmla="*/ 14 h 33"/>
              </a:gdLst>
              <a:ahLst/>
              <a:cxnLst>
                <a:cxn ang="0">
                  <a:pos x="T0" y="T1"/>
                </a:cxn>
                <a:cxn ang="0">
                  <a:pos x="T2" y="T3"/>
                </a:cxn>
                <a:cxn ang="0">
                  <a:pos x="T4" y="T5"/>
                </a:cxn>
                <a:cxn ang="0">
                  <a:pos x="T6" y="T7"/>
                </a:cxn>
                <a:cxn ang="0">
                  <a:pos x="T8" y="T9"/>
                </a:cxn>
                <a:cxn ang="0">
                  <a:pos x="T10" y="T11"/>
                </a:cxn>
              </a:cxnLst>
              <a:rect l="0" t="0" r="r" b="b"/>
              <a:pathLst>
                <a:path w="75" h="33">
                  <a:moveTo>
                    <a:pt x="0" y="14"/>
                  </a:moveTo>
                  <a:cubicBezTo>
                    <a:pt x="5" y="23"/>
                    <a:pt x="13" y="30"/>
                    <a:pt x="22" y="33"/>
                  </a:cubicBezTo>
                  <a:cubicBezTo>
                    <a:pt x="37" y="30"/>
                    <a:pt x="51" y="25"/>
                    <a:pt x="66" y="22"/>
                  </a:cubicBezTo>
                  <a:cubicBezTo>
                    <a:pt x="71" y="16"/>
                    <a:pt x="74" y="8"/>
                    <a:pt x="75" y="0"/>
                  </a:cubicBezTo>
                  <a:cubicBezTo>
                    <a:pt x="70" y="2"/>
                    <a:pt x="65" y="4"/>
                    <a:pt x="59" y="6"/>
                  </a:cubicBezTo>
                  <a:cubicBezTo>
                    <a:pt x="40" y="14"/>
                    <a:pt x="20" y="14"/>
                    <a:pt x="0" y="1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5" name="Freeform 108"/>
            <p:cNvSpPr/>
            <p:nvPr/>
          </p:nvSpPr>
          <p:spPr bwMode="auto">
            <a:xfrm>
              <a:off x="7083426" y="2706688"/>
              <a:ext cx="339725" cy="122238"/>
            </a:xfrm>
            <a:custGeom>
              <a:avLst/>
              <a:gdLst>
                <a:gd name="T0" fmla="*/ 79 w 80"/>
                <a:gd name="T1" fmla="*/ 0 h 29"/>
                <a:gd name="T2" fmla="*/ 59 w 80"/>
                <a:gd name="T3" fmla="*/ 4 h 29"/>
                <a:gd name="T4" fmla="*/ 3 w 80"/>
                <a:gd name="T5" fmla="*/ 0 h 29"/>
                <a:gd name="T6" fmla="*/ 1 w 80"/>
                <a:gd name="T7" fmla="*/ 18 h 29"/>
                <a:gd name="T8" fmla="*/ 5 w 80"/>
                <a:gd name="T9" fmla="*/ 29 h 29"/>
                <a:gd name="T10" fmla="*/ 64 w 80"/>
                <a:gd name="T11" fmla="*/ 21 h 29"/>
                <a:gd name="T12" fmla="*/ 80 w 80"/>
                <a:gd name="T13" fmla="*/ 15 h 29"/>
                <a:gd name="T14" fmla="*/ 80 w 80"/>
                <a:gd name="T15" fmla="*/ 5 h 29"/>
                <a:gd name="T16" fmla="*/ 79 w 80"/>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29">
                  <a:moveTo>
                    <a:pt x="79" y="0"/>
                  </a:moveTo>
                  <a:cubicBezTo>
                    <a:pt x="72" y="1"/>
                    <a:pt x="66" y="2"/>
                    <a:pt x="59" y="4"/>
                  </a:cubicBezTo>
                  <a:cubicBezTo>
                    <a:pt x="39" y="8"/>
                    <a:pt x="21" y="4"/>
                    <a:pt x="3" y="0"/>
                  </a:cubicBezTo>
                  <a:cubicBezTo>
                    <a:pt x="1" y="5"/>
                    <a:pt x="0" y="11"/>
                    <a:pt x="1" y="18"/>
                  </a:cubicBezTo>
                  <a:cubicBezTo>
                    <a:pt x="2" y="22"/>
                    <a:pt x="3" y="26"/>
                    <a:pt x="5" y="29"/>
                  </a:cubicBezTo>
                  <a:cubicBezTo>
                    <a:pt x="25" y="29"/>
                    <a:pt x="45" y="29"/>
                    <a:pt x="64" y="21"/>
                  </a:cubicBezTo>
                  <a:cubicBezTo>
                    <a:pt x="70" y="19"/>
                    <a:pt x="75" y="17"/>
                    <a:pt x="80" y="15"/>
                  </a:cubicBezTo>
                  <a:cubicBezTo>
                    <a:pt x="80" y="12"/>
                    <a:pt x="80" y="9"/>
                    <a:pt x="80" y="5"/>
                  </a:cubicBezTo>
                  <a:cubicBezTo>
                    <a:pt x="80" y="3"/>
                    <a:pt x="79" y="2"/>
                    <a:pt x="79" y="0"/>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6" name="Freeform 109"/>
            <p:cNvSpPr/>
            <p:nvPr/>
          </p:nvSpPr>
          <p:spPr bwMode="auto">
            <a:xfrm>
              <a:off x="7218363" y="2681288"/>
              <a:ext cx="55563" cy="33338"/>
            </a:xfrm>
            <a:custGeom>
              <a:avLst/>
              <a:gdLst>
                <a:gd name="T0" fmla="*/ 13 w 13"/>
                <a:gd name="T1" fmla="*/ 3 h 8"/>
                <a:gd name="T2" fmla="*/ 7 w 13"/>
                <a:gd name="T3" fmla="*/ 8 h 8"/>
                <a:gd name="T4" fmla="*/ 0 w 13"/>
                <a:gd name="T5" fmla="*/ 5 h 8"/>
                <a:gd name="T6" fmla="*/ 4 w 13"/>
                <a:gd name="T7" fmla="*/ 1 h 8"/>
                <a:gd name="T8" fmla="*/ 13 w 13"/>
                <a:gd name="T9" fmla="*/ 3 h 8"/>
              </a:gdLst>
              <a:ahLst/>
              <a:cxnLst>
                <a:cxn ang="0">
                  <a:pos x="T0" y="T1"/>
                </a:cxn>
                <a:cxn ang="0">
                  <a:pos x="T2" y="T3"/>
                </a:cxn>
                <a:cxn ang="0">
                  <a:pos x="T4" y="T5"/>
                </a:cxn>
                <a:cxn ang="0">
                  <a:pos x="T6" y="T7"/>
                </a:cxn>
                <a:cxn ang="0">
                  <a:pos x="T8" y="T9"/>
                </a:cxn>
              </a:cxnLst>
              <a:rect l="0" t="0" r="r" b="b"/>
              <a:pathLst>
                <a:path w="13" h="8">
                  <a:moveTo>
                    <a:pt x="13" y="3"/>
                  </a:moveTo>
                  <a:cubicBezTo>
                    <a:pt x="13" y="5"/>
                    <a:pt x="11" y="7"/>
                    <a:pt x="7" y="8"/>
                  </a:cubicBezTo>
                  <a:cubicBezTo>
                    <a:pt x="3" y="8"/>
                    <a:pt x="0" y="7"/>
                    <a:pt x="0" y="5"/>
                  </a:cubicBezTo>
                  <a:cubicBezTo>
                    <a:pt x="0" y="4"/>
                    <a:pt x="1" y="1"/>
                    <a:pt x="4" y="1"/>
                  </a:cubicBezTo>
                  <a:cubicBezTo>
                    <a:pt x="8" y="0"/>
                    <a:pt x="13" y="1"/>
                    <a:pt x="13"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7" name="Freeform 110"/>
            <p:cNvSpPr/>
            <p:nvPr/>
          </p:nvSpPr>
          <p:spPr bwMode="auto">
            <a:xfrm>
              <a:off x="7321551" y="2735263"/>
              <a:ext cx="68263" cy="34925"/>
            </a:xfrm>
            <a:custGeom>
              <a:avLst/>
              <a:gdLst>
                <a:gd name="T0" fmla="*/ 16 w 16"/>
                <a:gd name="T1" fmla="*/ 2 h 8"/>
                <a:gd name="T2" fmla="*/ 9 w 16"/>
                <a:gd name="T3" fmla="*/ 7 h 8"/>
                <a:gd name="T4" fmla="*/ 0 w 16"/>
                <a:gd name="T5" fmla="*/ 7 h 8"/>
                <a:gd name="T6" fmla="*/ 5 w 16"/>
                <a:gd name="T7" fmla="*/ 2 h 8"/>
                <a:gd name="T8" fmla="*/ 16 w 16"/>
                <a:gd name="T9" fmla="*/ 2 h 8"/>
              </a:gdLst>
              <a:ahLst/>
              <a:cxnLst>
                <a:cxn ang="0">
                  <a:pos x="T0" y="T1"/>
                </a:cxn>
                <a:cxn ang="0">
                  <a:pos x="T2" y="T3"/>
                </a:cxn>
                <a:cxn ang="0">
                  <a:pos x="T4" y="T5"/>
                </a:cxn>
                <a:cxn ang="0">
                  <a:pos x="T6" y="T7"/>
                </a:cxn>
                <a:cxn ang="0">
                  <a:pos x="T8" y="T9"/>
                </a:cxn>
              </a:cxnLst>
              <a:rect l="0" t="0" r="r" b="b"/>
              <a:pathLst>
                <a:path w="16" h="8">
                  <a:moveTo>
                    <a:pt x="16" y="2"/>
                  </a:moveTo>
                  <a:cubicBezTo>
                    <a:pt x="16" y="3"/>
                    <a:pt x="13" y="5"/>
                    <a:pt x="9" y="7"/>
                  </a:cubicBezTo>
                  <a:cubicBezTo>
                    <a:pt x="5" y="8"/>
                    <a:pt x="1" y="8"/>
                    <a:pt x="0" y="7"/>
                  </a:cubicBezTo>
                  <a:cubicBezTo>
                    <a:pt x="0" y="5"/>
                    <a:pt x="1" y="3"/>
                    <a:pt x="5" y="2"/>
                  </a:cubicBezTo>
                  <a:cubicBezTo>
                    <a:pt x="10" y="0"/>
                    <a:pt x="15" y="0"/>
                    <a:pt x="16" y="2"/>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8" name="Freeform 111"/>
            <p:cNvSpPr/>
            <p:nvPr/>
          </p:nvSpPr>
          <p:spPr bwMode="auto">
            <a:xfrm>
              <a:off x="7154863" y="2838451"/>
              <a:ext cx="47625" cy="28575"/>
            </a:xfrm>
            <a:custGeom>
              <a:avLst/>
              <a:gdLst>
                <a:gd name="T0" fmla="*/ 11 w 11"/>
                <a:gd name="T1" fmla="*/ 3 h 7"/>
                <a:gd name="T2" fmla="*/ 6 w 11"/>
                <a:gd name="T3" fmla="*/ 6 h 7"/>
                <a:gd name="T4" fmla="*/ 0 w 11"/>
                <a:gd name="T5" fmla="*/ 4 h 7"/>
                <a:gd name="T6" fmla="*/ 4 w 11"/>
                <a:gd name="T7" fmla="*/ 1 h 7"/>
                <a:gd name="T8" fmla="*/ 11 w 11"/>
                <a:gd name="T9" fmla="*/ 3 h 7"/>
              </a:gdLst>
              <a:ahLst/>
              <a:cxnLst>
                <a:cxn ang="0">
                  <a:pos x="T0" y="T1"/>
                </a:cxn>
                <a:cxn ang="0">
                  <a:pos x="T2" y="T3"/>
                </a:cxn>
                <a:cxn ang="0">
                  <a:pos x="T4" y="T5"/>
                </a:cxn>
                <a:cxn ang="0">
                  <a:pos x="T6" y="T7"/>
                </a:cxn>
                <a:cxn ang="0">
                  <a:pos x="T8" y="T9"/>
                </a:cxn>
              </a:cxnLst>
              <a:rect l="0" t="0" r="r" b="b"/>
              <a:pathLst>
                <a:path w="11" h="7">
                  <a:moveTo>
                    <a:pt x="11" y="3"/>
                  </a:moveTo>
                  <a:cubicBezTo>
                    <a:pt x="11" y="4"/>
                    <a:pt x="9" y="6"/>
                    <a:pt x="6" y="6"/>
                  </a:cubicBezTo>
                  <a:cubicBezTo>
                    <a:pt x="3" y="7"/>
                    <a:pt x="1" y="6"/>
                    <a:pt x="0" y="4"/>
                  </a:cubicBezTo>
                  <a:cubicBezTo>
                    <a:pt x="0" y="3"/>
                    <a:pt x="1" y="1"/>
                    <a:pt x="4" y="1"/>
                  </a:cubicBezTo>
                  <a:cubicBezTo>
                    <a:pt x="7" y="0"/>
                    <a:pt x="11" y="1"/>
                    <a:pt x="11"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9" name="Freeform 112"/>
            <p:cNvSpPr/>
            <p:nvPr/>
          </p:nvSpPr>
          <p:spPr bwMode="auto">
            <a:xfrm>
              <a:off x="7291388" y="2651126"/>
              <a:ext cx="33338" cy="20638"/>
            </a:xfrm>
            <a:custGeom>
              <a:avLst/>
              <a:gdLst>
                <a:gd name="T0" fmla="*/ 0 w 8"/>
                <a:gd name="T1" fmla="*/ 3 h 5"/>
                <a:gd name="T2" fmla="*/ 3 w 8"/>
                <a:gd name="T3" fmla="*/ 1 h 5"/>
                <a:gd name="T4" fmla="*/ 8 w 8"/>
                <a:gd name="T5" fmla="*/ 2 h 5"/>
                <a:gd name="T6" fmla="*/ 5 w 8"/>
                <a:gd name="T7" fmla="*/ 5 h 5"/>
                <a:gd name="T8" fmla="*/ 0 w 8"/>
                <a:gd name="T9" fmla="*/ 3 h 5"/>
              </a:gdLst>
              <a:ahLst/>
              <a:cxnLst>
                <a:cxn ang="0">
                  <a:pos x="T0" y="T1"/>
                </a:cxn>
                <a:cxn ang="0">
                  <a:pos x="T2" y="T3"/>
                </a:cxn>
                <a:cxn ang="0">
                  <a:pos x="T4" y="T5"/>
                </a:cxn>
                <a:cxn ang="0">
                  <a:pos x="T6" y="T7"/>
                </a:cxn>
                <a:cxn ang="0">
                  <a:pos x="T8" y="T9"/>
                </a:cxn>
              </a:cxnLst>
              <a:rect l="0" t="0" r="r" b="b"/>
              <a:pathLst>
                <a:path w="8" h="5">
                  <a:moveTo>
                    <a:pt x="0" y="3"/>
                  </a:moveTo>
                  <a:cubicBezTo>
                    <a:pt x="0" y="2"/>
                    <a:pt x="1" y="1"/>
                    <a:pt x="3" y="1"/>
                  </a:cubicBezTo>
                  <a:cubicBezTo>
                    <a:pt x="6" y="0"/>
                    <a:pt x="8" y="1"/>
                    <a:pt x="8" y="2"/>
                  </a:cubicBezTo>
                  <a:cubicBezTo>
                    <a:pt x="8" y="3"/>
                    <a:pt x="7" y="4"/>
                    <a:pt x="5" y="5"/>
                  </a:cubicBezTo>
                  <a:cubicBezTo>
                    <a:pt x="3" y="5"/>
                    <a:pt x="0" y="4"/>
                    <a:pt x="0"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0" name="Freeform 113"/>
            <p:cNvSpPr/>
            <p:nvPr/>
          </p:nvSpPr>
          <p:spPr bwMode="auto">
            <a:xfrm>
              <a:off x="7083426" y="2735263"/>
              <a:ext cx="157163" cy="65088"/>
            </a:xfrm>
            <a:custGeom>
              <a:avLst/>
              <a:gdLst>
                <a:gd name="T0" fmla="*/ 34 w 37"/>
                <a:gd name="T1" fmla="*/ 11 h 15"/>
                <a:gd name="T2" fmla="*/ 36 w 37"/>
                <a:gd name="T3" fmla="*/ 10 h 15"/>
                <a:gd name="T4" fmla="*/ 35 w 37"/>
                <a:gd name="T5" fmla="*/ 7 h 15"/>
                <a:gd name="T6" fmla="*/ 26 w 37"/>
                <a:gd name="T7" fmla="*/ 4 h 15"/>
                <a:gd name="T8" fmla="*/ 1 w 37"/>
                <a:gd name="T9" fmla="*/ 0 h 15"/>
                <a:gd name="T10" fmla="*/ 1 w 37"/>
                <a:gd name="T11" fmla="*/ 11 h 15"/>
                <a:gd name="T12" fmla="*/ 2 w 37"/>
                <a:gd name="T13" fmla="*/ 14 h 15"/>
                <a:gd name="T14" fmla="*/ 34 w 37"/>
                <a:gd name="T15" fmla="*/ 1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5">
                  <a:moveTo>
                    <a:pt x="34" y="11"/>
                  </a:moveTo>
                  <a:cubicBezTo>
                    <a:pt x="35" y="11"/>
                    <a:pt x="36" y="11"/>
                    <a:pt x="36" y="10"/>
                  </a:cubicBezTo>
                  <a:cubicBezTo>
                    <a:pt x="37" y="9"/>
                    <a:pt x="36" y="8"/>
                    <a:pt x="35" y="7"/>
                  </a:cubicBezTo>
                  <a:cubicBezTo>
                    <a:pt x="32" y="6"/>
                    <a:pt x="29" y="5"/>
                    <a:pt x="26" y="4"/>
                  </a:cubicBezTo>
                  <a:cubicBezTo>
                    <a:pt x="18" y="2"/>
                    <a:pt x="10" y="0"/>
                    <a:pt x="1" y="0"/>
                  </a:cubicBezTo>
                  <a:cubicBezTo>
                    <a:pt x="1" y="3"/>
                    <a:pt x="0" y="7"/>
                    <a:pt x="1" y="11"/>
                  </a:cubicBezTo>
                  <a:cubicBezTo>
                    <a:pt x="1" y="12"/>
                    <a:pt x="2" y="13"/>
                    <a:pt x="2" y="14"/>
                  </a:cubicBezTo>
                  <a:cubicBezTo>
                    <a:pt x="13" y="15"/>
                    <a:pt x="24" y="14"/>
                    <a:pt x="34" y="11"/>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1" name="Freeform 114"/>
            <p:cNvSpPr/>
            <p:nvPr/>
          </p:nvSpPr>
          <p:spPr bwMode="auto">
            <a:xfrm>
              <a:off x="7278688" y="2790826"/>
              <a:ext cx="139700" cy="73025"/>
            </a:xfrm>
            <a:custGeom>
              <a:avLst/>
              <a:gdLst>
                <a:gd name="T0" fmla="*/ 0 w 33"/>
                <a:gd name="T1" fmla="*/ 15 h 17"/>
                <a:gd name="T2" fmla="*/ 30 w 33"/>
                <a:gd name="T3" fmla="*/ 10 h 17"/>
                <a:gd name="T4" fmla="*/ 33 w 33"/>
                <a:gd name="T5" fmla="*/ 0 h 17"/>
                <a:gd name="T6" fmla="*/ 0 w 33"/>
                <a:gd name="T7" fmla="*/ 15 h 17"/>
              </a:gdLst>
              <a:ahLst/>
              <a:cxnLst>
                <a:cxn ang="0">
                  <a:pos x="T0" y="T1"/>
                </a:cxn>
                <a:cxn ang="0">
                  <a:pos x="T2" y="T3"/>
                </a:cxn>
                <a:cxn ang="0">
                  <a:pos x="T4" y="T5"/>
                </a:cxn>
                <a:cxn ang="0">
                  <a:pos x="T6" y="T7"/>
                </a:cxn>
              </a:cxnLst>
              <a:rect l="0" t="0" r="r" b="b"/>
              <a:pathLst>
                <a:path w="33" h="17">
                  <a:moveTo>
                    <a:pt x="0" y="15"/>
                  </a:moveTo>
                  <a:cubicBezTo>
                    <a:pt x="1" y="17"/>
                    <a:pt x="19" y="13"/>
                    <a:pt x="30" y="10"/>
                  </a:cubicBezTo>
                  <a:cubicBezTo>
                    <a:pt x="31" y="7"/>
                    <a:pt x="32" y="3"/>
                    <a:pt x="33" y="0"/>
                  </a:cubicBezTo>
                  <a:cubicBezTo>
                    <a:pt x="20" y="4"/>
                    <a:pt x="0" y="11"/>
                    <a:pt x="0" y="15"/>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62" name="组合 161"/>
          <p:cNvGrpSpPr/>
          <p:nvPr/>
        </p:nvGrpSpPr>
        <p:grpSpPr>
          <a:xfrm>
            <a:off x="3009891" y="1331337"/>
            <a:ext cx="476250" cy="455613"/>
            <a:chOff x="6096001" y="4270376"/>
            <a:chExt cx="476250" cy="455613"/>
          </a:xfrm>
        </p:grpSpPr>
        <p:sp>
          <p:nvSpPr>
            <p:cNvPr id="163" name="Freeform 92"/>
            <p:cNvSpPr/>
            <p:nvPr/>
          </p:nvSpPr>
          <p:spPr bwMode="auto">
            <a:xfrm>
              <a:off x="6096001" y="4270376"/>
              <a:ext cx="476250" cy="455613"/>
            </a:xfrm>
            <a:custGeom>
              <a:avLst/>
              <a:gdLst>
                <a:gd name="T0" fmla="*/ 4 w 112"/>
                <a:gd name="T1" fmla="*/ 64 h 107"/>
                <a:gd name="T2" fmla="*/ 48 w 112"/>
                <a:gd name="T3" fmla="*/ 3 h 107"/>
                <a:gd name="T4" fmla="*/ 108 w 112"/>
                <a:gd name="T5" fmla="*/ 47 h 107"/>
                <a:gd name="T6" fmla="*/ 67 w 112"/>
                <a:gd name="T7" fmla="*/ 104 h 107"/>
                <a:gd name="T8" fmla="*/ 4 w 112"/>
                <a:gd name="T9" fmla="*/ 64 h 107"/>
              </a:gdLst>
              <a:ahLst/>
              <a:cxnLst>
                <a:cxn ang="0">
                  <a:pos x="T0" y="T1"/>
                </a:cxn>
                <a:cxn ang="0">
                  <a:pos x="T2" y="T3"/>
                </a:cxn>
                <a:cxn ang="0">
                  <a:pos x="T4" y="T5"/>
                </a:cxn>
                <a:cxn ang="0">
                  <a:pos x="T6" y="T7"/>
                </a:cxn>
                <a:cxn ang="0">
                  <a:pos x="T8" y="T9"/>
                </a:cxn>
              </a:cxnLst>
              <a:rect l="0" t="0" r="r" b="b"/>
              <a:pathLst>
                <a:path w="112" h="107">
                  <a:moveTo>
                    <a:pt x="4" y="64"/>
                  </a:moveTo>
                  <a:cubicBezTo>
                    <a:pt x="0" y="36"/>
                    <a:pt x="20" y="7"/>
                    <a:pt x="48" y="3"/>
                  </a:cubicBezTo>
                  <a:cubicBezTo>
                    <a:pt x="76" y="0"/>
                    <a:pt x="105" y="19"/>
                    <a:pt x="108" y="47"/>
                  </a:cubicBezTo>
                  <a:cubicBezTo>
                    <a:pt x="112" y="76"/>
                    <a:pt x="95" y="101"/>
                    <a:pt x="67" y="104"/>
                  </a:cubicBezTo>
                  <a:cubicBezTo>
                    <a:pt x="39" y="107"/>
                    <a:pt x="7" y="92"/>
                    <a:pt x="4" y="64"/>
                  </a:cubicBezTo>
                  <a:close/>
                </a:path>
              </a:pathLst>
            </a:custGeom>
            <a:solidFill>
              <a:srgbClr val="D68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64" name="Freeform 93"/>
            <p:cNvSpPr/>
            <p:nvPr/>
          </p:nvSpPr>
          <p:spPr bwMode="auto">
            <a:xfrm>
              <a:off x="6176963" y="4627563"/>
              <a:ext cx="263525" cy="73025"/>
            </a:xfrm>
            <a:custGeom>
              <a:avLst/>
              <a:gdLst>
                <a:gd name="T0" fmla="*/ 58 w 62"/>
                <a:gd name="T1" fmla="*/ 7 h 17"/>
                <a:gd name="T2" fmla="*/ 61 w 62"/>
                <a:gd name="T3" fmla="*/ 5 h 17"/>
                <a:gd name="T4" fmla="*/ 61 w 62"/>
                <a:gd name="T5" fmla="*/ 1 h 17"/>
                <a:gd name="T6" fmla="*/ 58 w 62"/>
                <a:gd name="T7" fmla="*/ 1 h 17"/>
                <a:gd name="T8" fmla="*/ 26 w 62"/>
                <a:gd name="T9" fmla="*/ 4 h 17"/>
                <a:gd name="T10" fmla="*/ 8 w 62"/>
                <a:gd name="T11" fmla="*/ 4 h 17"/>
                <a:gd name="T12" fmla="*/ 0 w 62"/>
                <a:gd name="T13" fmla="*/ 7 h 17"/>
                <a:gd name="T14" fmla="*/ 20 w 62"/>
                <a:gd name="T15" fmla="*/ 17 h 17"/>
                <a:gd name="T16" fmla="*/ 37 w 62"/>
                <a:gd name="T17" fmla="*/ 13 h 17"/>
                <a:gd name="T18" fmla="*/ 58 w 62"/>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7">
                  <a:moveTo>
                    <a:pt x="58" y="7"/>
                  </a:moveTo>
                  <a:cubicBezTo>
                    <a:pt x="59" y="6"/>
                    <a:pt x="60" y="6"/>
                    <a:pt x="61" y="5"/>
                  </a:cubicBezTo>
                  <a:cubicBezTo>
                    <a:pt x="61" y="4"/>
                    <a:pt x="62" y="2"/>
                    <a:pt x="61" y="1"/>
                  </a:cubicBezTo>
                  <a:cubicBezTo>
                    <a:pt x="60" y="1"/>
                    <a:pt x="59" y="1"/>
                    <a:pt x="58" y="1"/>
                  </a:cubicBezTo>
                  <a:cubicBezTo>
                    <a:pt x="47" y="0"/>
                    <a:pt x="37" y="4"/>
                    <a:pt x="26" y="4"/>
                  </a:cubicBezTo>
                  <a:cubicBezTo>
                    <a:pt x="20" y="4"/>
                    <a:pt x="13" y="3"/>
                    <a:pt x="8" y="4"/>
                  </a:cubicBezTo>
                  <a:cubicBezTo>
                    <a:pt x="5" y="4"/>
                    <a:pt x="2" y="6"/>
                    <a:pt x="0" y="7"/>
                  </a:cubicBezTo>
                  <a:cubicBezTo>
                    <a:pt x="6" y="12"/>
                    <a:pt x="12" y="15"/>
                    <a:pt x="20" y="17"/>
                  </a:cubicBezTo>
                  <a:cubicBezTo>
                    <a:pt x="25" y="14"/>
                    <a:pt x="31" y="14"/>
                    <a:pt x="37" y="13"/>
                  </a:cubicBezTo>
                  <a:cubicBezTo>
                    <a:pt x="44" y="11"/>
                    <a:pt x="51" y="9"/>
                    <a:pt x="58" y="7"/>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65" name="Freeform 94"/>
            <p:cNvSpPr/>
            <p:nvPr/>
          </p:nvSpPr>
          <p:spPr bwMode="auto">
            <a:xfrm>
              <a:off x="6364288" y="4665663"/>
              <a:ext cx="122238" cy="47625"/>
            </a:xfrm>
            <a:custGeom>
              <a:avLst/>
              <a:gdLst>
                <a:gd name="T0" fmla="*/ 14 w 29"/>
                <a:gd name="T1" fmla="*/ 3 h 11"/>
                <a:gd name="T2" fmla="*/ 0 w 29"/>
                <a:gd name="T3" fmla="*/ 11 h 11"/>
                <a:gd name="T4" fmla="*/ 4 w 29"/>
                <a:gd name="T5" fmla="*/ 11 h 11"/>
                <a:gd name="T6" fmla="*/ 29 w 29"/>
                <a:gd name="T7" fmla="*/ 0 h 11"/>
                <a:gd name="T8" fmla="*/ 14 w 29"/>
                <a:gd name="T9" fmla="*/ 3 h 11"/>
              </a:gdLst>
              <a:ahLst/>
              <a:cxnLst>
                <a:cxn ang="0">
                  <a:pos x="T0" y="T1"/>
                </a:cxn>
                <a:cxn ang="0">
                  <a:pos x="T2" y="T3"/>
                </a:cxn>
                <a:cxn ang="0">
                  <a:pos x="T4" y="T5"/>
                </a:cxn>
                <a:cxn ang="0">
                  <a:pos x="T6" y="T7"/>
                </a:cxn>
                <a:cxn ang="0">
                  <a:pos x="T8" y="T9"/>
                </a:cxn>
              </a:cxnLst>
              <a:rect l="0" t="0" r="r" b="b"/>
              <a:pathLst>
                <a:path w="29" h="11">
                  <a:moveTo>
                    <a:pt x="14" y="3"/>
                  </a:moveTo>
                  <a:cubicBezTo>
                    <a:pt x="9" y="5"/>
                    <a:pt x="4" y="8"/>
                    <a:pt x="0" y="11"/>
                  </a:cubicBezTo>
                  <a:cubicBezTo>
                    <a:pt x="1" y="11"/>
                    <a:pt x="2" y="11"/>
                    <a:pt x="4" y="11"/>
                  </a:cubicBezTo>
                  <a:cubicBezTo>
                    <a:pt x="14" y="10"/>
                    <a:pt x="22" y="6"/>
                    <a:pt x="29" y="0"/>
                  </a:cubicBezTo>
                  <a:cubicBezTo>
                    <a:pt x="24" y="0"/>
                    <a:pt x="19" y="1"/>
                    <a:pt x="14"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66" name="Freeform 95"/>
            <p:cNvSpPr/>
            <p:nvPr/>
          </p:nvSpPr>
          <p:spPr bwMode="auto">
            <a:xfrm>
              <a:off x="6435726" y="4546601"/>
              <a:ext cx="119063" cy="55563"/>
            </a:xfrm>
            <a:custGeom>
              <a:avLst/>
              <a:gdLst>
                <a:gd name="T0" fmla="*/ 0 w 28"/>
                <a:gd name="T1" fmla="*/ 10 h 13"/>
                <a:gd name="T2" fmla="*/ 0 w 28"/>
                <a:gd name="T3" fmla="*/ 11 h 13"/>
                <a:gd name="T4" fmla="*/ 0 w 28"/>
                <a:gd name="T5" fmla="*/ 11 h 13"/>
                <a:gd name="T6" fmla="*/ 9 w 28"/>
                <a:gd name="T7" fmla="*/ 12 h 13"/>
                <a:gd name="T8" fmla="*/ 18 w 28"/>
                <a:gd name="T9" fmla="*/ 10 h 13"/>
                <a:gd name="T10" fmla="*/ 25 w 28"/>
                <a:gd name="T11" fmla="*/ 9 h 13"/>
                <a:gd name="T12" fmla="*/ 28 w 28"/>
                <a:gd name="T13" fmla="*/ 0 h 13"/>
                <a:gd name="T14" fmla="*/ 12 w 28"/>
                <a:gd name="T15" fmla="*/ 5 h 13"/>
                <a:gd name="T16" fmla="*/ 0 w 28"/>
                <a:gd name="T1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3">
                  <a:moveTo>
                    <a:pt x="0" y="10"/>
                  </a:moveTo>
                  <a:cubicBezTo>
                    <a:pt x="0" y="11"/>
                    <a:pt x="0" y="11"/>
                    <a:pt x="0" y="11"/>
                  </a:cubicBezTo>
                  <a:cubicBezTo>
                    <a:pt x="0" y="11"/>
                    <a:pt x="0" y="11"/>
                    <a:pt x="0" y="11"/>
                  </a:cubicBezTo>
                  <a:cubicBezTo>
                    <a:pt x="3" y="13"/>
                    <a:pt x="6" y="13"/>
                    <a:pt x="9" y="12"/>
                  </a:cubicBezTo>
                  <a:cubicBezTo>
                    <a:pt x="12" y="12"/>
                    <a:pt x="15" y="11"/>
                    <a:pt x="18" y="10"/>
                  </a:cubicBezTo>
                  <a:cubicBezTo>
                    <a:pt x="20" y="9"/>
                    <a:pt x="23" y="9"/>
                    <a:pt x="25" y="9"/>
                  </a:cubicBezTo>
                  <a:cubicBezTo>
                    <a:pt x="26" y="6"/>
                    <a:pt x="27" y="3"/>
                    <a:pt x="28" y="0"/>
                  </a:cubicBezTo>
                  <a:cubicBezTo>
                    <a:pt x="22" y="0"/>
                    <a:pt x="18" y="3"/>
                    <a:pt x="12" y="5"/>
                  </a:cubicBezTo>
                  <a:cubicBezTo>
                    <a:pt x="8" y="6"/>
                    <a:pt x="4" y="7"/>
                    <a:pt x="0" y="10"/>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67" name="Freeform 96"/>
            <p:cNvSpPr/>
            <p:nvPr/>
          </p:nvSpPr>
          <p:spPr bwMode="auto">
            <a:xfrm>
              <a:off x="6108701" y="4495801"/>
              <a:ext cx="127000" cy="111125"/>
            </a:xfrm>
            <a:custGeom>
              <a:avLst/>
              <a:gdLst>
                <a:gd name="T0" fmla="*/ 14 w 30"/>
                <a:gd name="T1" fmla="*/ 24 h 26"/>
                <a:gd name="T2" fmla="*/ 29 w 30"/>
                <a:gd name="T3" fmla="*/ 21 h 26"/>
                <a:gd name="T4" fmla="*/ 30 w 30"/>
                <a:gd name="T5" fmla="*/ 19 h 26"/>
                <a:gd name="T6" fmla="*/ 29 w 30"/>
                <a:gd name="T7" fmla="*/ 18 h 26"/>
                <a:gd name="T8" fmla="*/ 12 w 30"/>
                <a:gd name="T9" fmla="*/ 17 h 26"/>
                <a:gd name="T10" fmla="*/ 11 w 30"/>
                <a:gd name="T11" fmla="*/ 17 h 26"/>
                <a:gd name="T12" fmla="*/ 12 w 30"/>
                <a:gd name="T13" fmla="*/ 16 h 26"/>
                <a:gd name="T14" fmla="*/ 29 w 30"/>
                <a:gd name="T15" fmla="*/ 7 h 26"/>
                <a:gd name="T16" fmla="*/ 15 w 30"/>
                <a:gd name="T17" fmla="*/ 1 h 26"/>
                <a:gd name="T18" fmla="*/ 0 w 30"/>
                <a:gd name="T19" fmla="*/ 4 h 26"/>
                <a:gd name="T20" fmla="*/ 1 w 30"/>
                <a:gd name="T21" fmla="*/ 11 h 26"/>
                <a:gd name="T22" fmla="*/ 5 w 30"/>
                <a:gd name="T23" fmla="*/ 26 h 26"/>
                <a:gd name="T24" fmla="*/ 14 w 30"/>
                <a:gd name="T2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6">
                  <a:moveTo>
                    <a:pt x="14" y="24"/>
                  </a:moveTo>
                  <a:cubicBezTo>
                    <a:pt x="19" y="24"/>
                    <a:pt x="24" y="24"/>
                    <a:pt x="29" y="21"/>
                  </a:cubicBezTo>
                  <a:cubicBezTo>
                    <a:pt x="29" y="21"/>
                    <a:pt x="30" y="20"/>
                    <a:pt x="30" y="19"/>
                  </a:cubicBezTo>
                  <a:cubicBezTo>
                    <a:pt x="30" y="19"/>
                    <a:pt x="29" y="18"/>
                    <a:pt x="29" y="18"/>
                  </a:cubicBezTo>
                  <a:cubicBezTo>
                    <a:pt x="24" y="15"/>
                    <a:pt x="17" y="19"/>
                    <a:pt x="12" y="17"/>
                  </a:cubicBezTo>
                  <a:cubicBezTo>
                    <a:pt x="11" y="17"/>
                    <a:pt x="11" y="17"/>
                    <a:pt x="11" y="17"/>
                  </a:cubicBezTo>
                  <a:cubicBezTo>
                    <a:pt x="11" y="16"/>
                    <a:pt x="12" y="16"/>
                    <a:pt x="12" y="16"/>
                  </a:cubicBezTo>
                  <a:cubicBezTo>
                    <a:pt x="16" y="13"/>
                    <a:pt x="29" y="12"/>
                    <a:pt x="29" y="7"/>
                  </a:cubicBezTo>
                  <a:cubicBezTo>
                    <a:pt x="29" y="0"/>
                    <a:pt x="19" y="1"/>
                    <a:pt x="15" y="1"/>
                  </a:cubicBezTo>
                  <a:cubicBezTo>
                    <a:pt x="9" y="1"/>
                    <a:pt x="4" y="2"/>
                    <a:pt x="0" y="4"/>
                  </a:cubicBezTo>
                  <a:cubicBezTo>
                    <a:pt x="0" y="6"/>
                    <a:pt x="0" y="9"/>
                    <a:pt x="1" y="11"/>
                  </a:cubicBezTo>
                  <a:cubicBezTo>
                    <a:pt x="1" y="16"/>
                    <a:pt x="3" y="21"/>
                    <a:pt x="5" y="26"/>
                  </a:cubicBezTo>
                  <a:cubicBezTo>
                    <a:pt x="8" y="25"/>
                    <a:pt x="11" y="25"/>
                    <a:pt x="14" y="2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68" name="Freeform 97"/>
            <p:cNvSpPr/>
            <p:nvPr/>
          </p:nvSpPr>
          <p:spPr bwMode="auto">
            <a:xfrm>
              <a:off x="6257926" y="4325938"/>
              <a:ext cx="288925" cy="123825"/>
            </a:xfrm>
            <a:custGeom>
              <a:avLst/>
              <a:gdLst>
                <a:gd name="T0" fmla="*/ 32 w 68"/>
                <a:gd name="T1" fmla="*/ 3 h 29"/>
                <a:gd name="T2" fmla="*/ 1 w 68"/>
                <a:gd name="T3" fmla="*/ 14 h 29"/>
                <a:gd name="T4" fmla="*/ 0 w 68"/>
                <a:gd name="T5" fmla="*/ 16 h 29"/>
                <a:gd name="T6" fmla="*/ 2 w 68"/>
                <a:gd name="T7" fmla="*/ 17 h 29"/>
                <a:gd name="T8" fmla="*/ 10 w 68"/>
                <a:gd name="T9" fmla="*/ 16 h 29"/>
                <a:gd name="T10" fmla="*/ 32 w 68"/>
                <a:gd name="T11" fmla="*/ 13 h 29"/>
                <a:gd name="T12" fmla="*/ 54 w 68"/>
                <a:gd name="T13" fmla="*/ 15 h 29"/>
                <a:gd name="T14" fmla="*/ 56 w 68"/>
                <a:gd name="T15" fmla="*/ 17 h 29"/>
                <a:gd name="T16" fmla="*/ 54 w 68"/>
                <a:gd name="T17" fmla="*/ 20 h 29"/>
                <a:gd name="T18" fmla="*/ 49 w 68"/>
                <a:gd name="T19" fmla="*/ 22 h 29"/>
                <a:gd name="T20" fmla="*/ 44 w 68"/>
                <a:gd name="T21" fmla="*/ 26 h 29"/>
                <a:gd name="T22" fmla="*/ 44 w 68"/>
                <a:gd name="T23" fmla="*/ 28 h 29"/>
                <a:gd name="T24" fmla="*/ 45 w 68"/>
                <a:gd name="T25" fmla="*/ 29 h 29"/>
                <a:gd name="T26" fmla="*/ 68 w 68"/>
                <a:gd name="T27" fmla="*/ 25 h 29"/>
                <a:gd name="T28" fmla="*/ 49 w 68"/>
                <a:gd name="T29" fmla="*/ 1 h 29"/>
                <a:gd name="T30" fmla="*/ 43 w 68"/>
                <a:gd name="T31" fmla="*/ 1 h 29"/>
                <a:gd name="T32" fmla="*/ 32 w 68"/>
                <a:gd name="T3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32" y="3"/>
                  </a:moveTo>
                  <a:cubicBezTo>
                    <a:pt x="21" y="5"/>
                    <a:pt x="10" y="8"/>
                    <a:pt x="1" y="14"/>
                  </a:cubicBezTo>
                  <a:cubicBezTo>
                    <a:pt x="1" y="14"/>
                    <a:pt x="0" y="15"/>
                    <a:pt x="0" y="16"/>
                  </a:cubicBezTo>
                  <a:cubicBezTo>
                    <a:pt x="0" y="17"/>
                    <a:pt x="1" y="17"/>
                    <a:pt x="2" y="17"/>
                  </a:cubicBezTo>
                  <a:cubicBezTo>
                    <a:pt x="4" y="18"/>
                    <a:pt x="7" y="17"/>
                    <a:pt x="10" y="16"/>
                  </a:cubicBezTo>
                  <a:cubicBezTo>
                    <a:pt x="17" y="15"/>
                    <a:pt x="24" y="13"/>
                    <a:pt x="32" y="13"/>
                  </a:cubicBezTo>
                  <a:cubicBezTo>
                    <a:pt x="39" y="12"/>
                    <a:pt x="47" y="13"/>
                    <a:pt x="54" y="15"/>
                  </a:cubicBezTo>
                  <a:cubicBezTo>
                    <a:pt x="55" y="16"/>
                    <a:pt x="56" y="16"/>
                    <a:pt x="56" y="17"/>
                  </a:cubicBezTo>
                  <a:cubicBezTo>
                    <a:pt x="56" y="19"/>
                    <a:pt x="55" y="20"/>
                    <a:pt x="54" y="20"/>
                  </a:cubicBezTo>
                  <a:cubicBezTo>
                    <a:pt x="52" y="21"/>
                    <a:pt x="51" y="22"/>
                    <a:pt x="49" y="22"/>
                  </a:cubicBezTo>
                  <a:cubicBezTo>
                    <a:pt x="47" y="23"/>
                    <a:pt x="45" y="24"/>
                    <a:pt x="44" y="26"/>
                  </a:cubicBezTo>
                  <a:cubicBezTo>
                    <a:pt x="43" y="27"/>
                    <a:pt x="43" y="28"/>
                    <a:pt x="44" y="28"/>
                  </a:cubicBezTo>
                  <a:cubicBezTo>
                    <a:pt x="45" y="29"/>
                    <a:pt x="45" y="29"/>
                    <a:pt x="45" y="29"/>
                  </a:cubicBezTo>
                  <a:cubicBezTo>
                    <a:pt x="53" y="28"/>
                    <a:pt x="61" y="26"/>
                    <a:pt x="68" y="25"/>
                  </a:cubicBezTo>
                  <a:cubicBezTo>
                    <a:pt x="65" y="15"/>
                    <a:pt x="58" y="7"/>
                    <a:pt x="49" y="1"/>
                  </a:cubicBezTo>
                  <a:cubicBezTo>
                    <a:pt x="47" y="0"/>
                    <a:pt x="45" y="0"/>
                    <a:pt x="43" y="1"/>
                  </a:cubicBezTo>
                  <a:cubicBezTo>
                    <a:pt x="39" y="1"/>
                    <a:pt x="35" y="2"/>
                    <a:pt x="32"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69" name="Freeform 98"/>
            <p:cNvSpPr/>
            <p:nvPr/>
          </p:nvSpPr>
          <p:spPr bwMode="auto">
            <a:xfrm>
              <a:off x="6121401" y="4333876"/>
              <a:ext cx="111125" cy="111125"/>
            </a:xfrm>
            <a:custGeom>
              <a:avLst/>
              <a:gdLst>
                <a:gd name="T0" fmla="*/ 0 w 26"/>
                <a:gd name="T1" fmla="*/ 26 h 26"/>
                <a:gd name="T2" fmla="*/ 6 w 26"/>
                <a:gd name="T3" fmla="*/ 25 h 26"/>
                <a:gd name="T4" fmla="*/ 15 w 26"/>
                <a:gd name="T5" fmla="*/ 21 h 26"/>
                <a:gd name="T6" fmla="*/ 20 w 26"/>
                <a:gd name="T7" fmla="*/ 16 h 26"/>
                <a:gd name="T8" fmla="*/ 18 w 26"/>
                <a:gd name="T9" fmla="*/ 0 h 26"/>
                <a:gd name="T10" fmla="*/ 17 w 26"/>
                <a:gd name="T11" fmla="*/ 0 h 26"/>
                <a:gd name="T12" fmla="*/ 0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0" y="26"/>
                  </a:moveTo>
                  <a:cubicBezTo>
                    <a:pt x="2" y="26"/>
                    <a:pt x="4" y="26"/>
                    <a:pt x="6" y="25"/>
                  </a:cubicBezTo>
                  <a:cubicBezTo>
                    <a:pt x="11" y="24"/>
                    <a:pt x="14" y="22"/>
                    <a:pt x="15" y="21"/>
                  </a:cubicBezTo>
                  <a:cubicBezTo>
                    <a:pt x="17" y="20"/>
                    <a:pt x="19" y="18"/>
                    <a:pt x="20" y="16"/>
                  </a:cubicBezTo>
                  <a:cubicBezTo>
                    <a:pt x="22" y="14"/>
                    <a:pt x="26" y="6"/>
                    <a:pt x="18" y="0"/>
                  </a:cubicBezTo>
                  <a:cubicBezTo>
                    <a:pt x="17" y="0"/>
                    <a:pt x="17" y="0"/>
                    <a:pt x="17" y="0"/>
                  </a:cubicBezTo>
                  <a:cubicBezTo>
                    <a:pt x="9" y="7"/>
                    <a:pt x="3" y="16"/>
                    <a:pt x="0" y="26"/>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70" name="Freeform 99"/>
            <p:cNvSpPr/>
            <p:nvPr/>
          </p:nvSpPr>
          <p:spPr bwMode="auto">
            <a:xfrm>
              <a:off x="6273801" y="4279901"/>
              <a:ext cx="106363" cy="25400"/>
            </a:xfrm>
            <a:custGeom>
              <a:avLst/>
              <a:gdLst>
                <a:gd name="T0" fmla="*/ 25 w 25"/>
                <a:gd name="T1" fmla="*/ 2 h 6"/>
                <a:gd name="T2" fmla="*/ 6 w 25"/>
                <a:gd name="T3" fmla="*/ 1 h 6"/>
                <a:gd name="T4" fmla="*/ 0 w 25"/>
                <a:gd name="T5" fmla="*/ 2 h 6"/>
                <a:gd name="T6" fmla="*/ 7 w 25"/>
                <a:gd name="T7" fmla="*/ 4 h 6"/>
                <a:gd name="T8" fmla="*/ 25 w 25"/>
                <a:gd name="T9" fmla="*/ 2 h 6"/>
              </a:gdLst>
              <a:ahLst/>
              <a:cxnLst>
                <a:cxn ang="0">
                  <a:pos x="T0" y="T1"/>
                </a:cxn>
                <a:cxn ang="0">
                  <a:pos x="T2" y="T3"/>
                </a:cxn>
                <a:cxn ang="0">
                  <a:pos x="T4" y="T5"/>
                </a:cxn>
                <a:cxn ang="0">
                  <a:pos x="T6" y="T7"/>
                </a:cxn>
                <a:cxn ang="0">
                  <a:pos x="T8" y="T9"/>
                </a:cxn>
              </a:cxnLst>
              <a:rect l="0" t="0" r="r" b="b"/>
              <a:pathLst>
                <a:path w="25" h="6">
                  <a:moveTo>
                    <a:pt x="25" y="2"/>
                  </a:moveTo>
                  <a:cubicBezTo>
                    <a:pt x="19" y="1"/>
                    <a:pt x="13" y="0"/>
                    <a:pt x="6" y="1"/>
                  </a:cubicBezTo>
                  <a:cubicBezTo>
                    <a:pt x="4" y="1"/>
                    <a:pt x="2" y="2"/>
                    <a:pt x="0" y="2"/>
                  </a:cubicBezTo>
                  <a:cubicBezTo>
                    <a:pt x="2" y="3"/>
                    <a:pt x="4" y="4"/>
                    <a:pt x="7" y="4"/>
                  </a:cubicBezTo>
                  <a:cubicBezTo>
                    <a:pt x="13" y="6"/>
                    <a:pt x="20" y="5"/>
                    <a:pt x="25"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71" name="Freeform 100"/>
            <p:cNvSpPr/>
            <p:nvPr/>
          </p:nvSpPr>
          <p:spPr bwMode="auto">
            <a:xfrm>
              <a:off x="6440488" y="4492626"/>
              <a:ext cx="80963" cy="38100"/>
            </a:xfrm>
            <a:custGeom>
              <a:avLst/>
              <a:gdLst>
                <a:gd name="T0" fmla="*/ 0 w 19"/>
                <a:gd name="T1" fmla="*/ 5 h 9"/>
                <a:gd name="T2" fmla="*/ 9 w 19"/>
                <a:gd name="T3" fmla="*/ 1 h 9"/>
                <a:gd name="T4" fmla="*/ 19 w 19"/>
                <a:gd name="T5" fmla="*/ 3 h 9"/>
                <a:gd name="T6" fmla="*/ 7 w 19"/>
                <a:gd name="T7" fmla="*/ 8 h 9"/>
                <a:gd name="T8" fmla="*/ 0 w 19"/>
                <a:gd name="T9" fmla="*/ 5 h 9"/>
              </a:gdLst>
              <a:ahLst/>
              <a:cxnLst>
                <a:cxn ang="0">
                  <a:pos x="T0" y="T1"/>
                </a:cxn>
                <a:cxn ang="0">
                  <a:pos x="T2" y="T3"/>
                </a:cxn>
                <a:cxn ang="0">
                  <a:pos x="T4" y="T5"/>
                </a:cxn>
                <a:cxn ang="0">
                  <a:pos x="T6" y="T7"/>
                </a:cxn>
                <a:cxn ang="0">
                  <a:pos x="T8" y="T9"/>
                </a:cxn>
              </a:cxnLst>
              <a:rect l="0" t="0" r="r" b="b"/>
              <a:pathLst>
                <a:path w="19" h="9">
                  <a:moveTo>
                    <a:pt x="0" y="5"/>
                  </a:moveTo>
                  <a:cubicBezTo>
                    <a:pt x="0" y="3"/>
                    <a:pt x="4" y="1"/>
                    <a:pt x="9" y="1"/>
                  </a:cubicBezTo>
                  <a:cubicBezTo>
                    <a:pt x="14" y="0"/>
                    <a:pt x="18" y="1"/>
                    <a:pt x="19" y="3"/>
                  </a:cubicBezTo>
                  <a:cubicBezTo>
                    <a:pt x="19" y="5"/>
                    <a:pt x="12" y="7"/>
                    <a:pt x="7" y="8"/>
                  </a:cubicBezTo>
                  <a:cubicBezTo>
                    <a:pt x="2" y="9"/>
                    <a:pt x="1" y="7"/>
                    <a:pt x="0" y="5"/>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72" name="Freeform 101"/>
            <p:cNvSpPr/>
            <p:nvPr/>
          </p:nvSpPr>
          <p:spPr bwMode="auto">
            <a:xfrm>
              <a:off x="6457951" y="4624388"/>
              <a:ext cx="12700" cy="12700"/>
            </a:xfrm>
            <a:custGeom>
              <a:avLst/>
              <a:gdLst>
                <a:gd name="T0" fmla="*/ 0 w 3"/>
                <a:gd name="T1" fmla="*/ 2 h 3"/>
                <a:gd name="T2" fmla="*/ 1 w 3"/>
                <a:gd name="T3" fmla="*/ 0 h 3"/>
                <a:gd name="T4" fmla="*/ 3 w 3"/>
                <a:gd name="T5" fmla="*/ 1 h 3"/>
                <a:gd name="T6" fmla="*/ 2 w 3"/>
                <a:gd name="T7" fmla="*/ 3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0"/>
                    <a:pt x="1" y="0"/>
                  </a:cubicBezTo>
                  <a:cubicBezTo>
                    <a:pt x="2" y="0"/>
                    <a:pt x="3" y="0"/>
                    <a:pt x="3" y="1"/>
                  </a:cubicBezTo>
                  <a:cubicBezTo>
                    <a:pt x="3" y="2"/>
                    <a:pt x="3" y="3"/>
                    <a:pt x="2" y="3"/>
                  </a:cubicBezTo>
                  <a:cubicBezTo>
                    <a:pt x="1" y="3"/>
                    <a:pt x="0"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73" name="Freeform 102"/>
            <p:cNvSpPr/>
            <p:nvPr/>
          </p:nvSpPr>
          <p:spPr bwMode="auto">
            <a:xfrm>
              <a:off x="6154738" y="4513263"/>
              <a:ext cx="47625" cy="25400"/>
            </a:xfrm>
            <a:custGeom>
              <a:avLst/>
              <a:gdLst>
                <a:gd name="T0" fmla="*/ 0 w 11"/>
                <a:gd name="T1" fmla="*/ 4 h 6"/>
                <a:gd name="T2" fmla="*/ 4 w 11"/>
                <a:gd name="T3" fmla="*/ 0 h 6"/>
                <a:gd name="T4" fmla="*/ 10 w 11"/>
                <a:gd name="T5" fmla="*/ 2 h 6"/>
                <a:gd name="T6" fmla="*/ 6 w 11"/>
                <a:gd name="T7" fmla="*/ 6 h 6"/>
                <a:gd name="T8" fmla="*/ 0 w 11"/>
                <a:gd name="T9" fmla="*/ 4 h 6"/>
              </a:gdLst>
              <a:ahLst/>
              <a:cxnLst>
                <a:cxn ang="0">
                  <a:pos x="T0" y="T1"/>
                </a:cxn>
                <a:cxn ang="0">
                  <a:pos x="T2" y="T3"/>
                </a:cxn>
                <a:cxn ang="0">
                  <a:pos x="T4" y="T5"/>
                </a:cxn>
                <a:cxn ang="0">
                  <a:pos x="T6" y="T7"/>
                </a:cxn>
                <a:cxn ang="0">
                  <a:pos x="T8" y="T9"/>
                </a:cxn>
              </a:cxnLst>
              <a:rect l="0" t="0" r="r" b="b"/>
              <a:pathLst>
                <a:path w="11" h="6">
                  <a:moveTo>
                    <a:pt x="0" y="4"/>
                  </a:moveTo>
                  <a:cubicBezTo>
                    <a:pt x="0" y="2"/>
                    <a:pt x="1" y="1"/>
                    <a:pt x="4" y="0"/>
                  </a:cubicBezTo>
                  <a:cubicBezTo>
                    <a:pt x="7" y="0"/>
                    <a:pt x="10" y="1"/>
                    <a:pt x="10" y="2"/>
                  </a:cubicBezTo>
                  <a:cubicBezTo>
                    <a:pt x="11" y="4"/>
                    <a:pt x="9" y="5"/>
                    <a:pt x="6" y="6"/>
                  </a:cubicBezTo>
                  <a:cubicBezTo>
                    <a:pt x="3" y="6"/>
                    <a:pt x="0" y="5"/>
                    <a:pt x="0" y="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74" name="Freeform 103"/>
            <p:cNvSpPr/>
            <p:nvPr/>
          </p:nvSpPr>
          <p:spPr bwMode="auto">
            <a:xfrm>
              <a:off x="6478588" y="4500563"/>
              <a:ext cx="25400" cy="17463"/>
            </a:xfrm>
            <a:custGeom>
              <a:avLst/>
              <a:gdLst>
                <a:gd name="T0" fmla="*/ 0 w 6"/>
                <a:gd name="T1" fmla="*/ 2 h 4"/>
                <a:gd name="T2" fmla="*/ 3 w 6"/>
                <a:gd name="T3" fmla="*/ 0 h 4"/>
                <a:gd name="T4" fmla="*/ 6 w 6"/>
                <a:gd name="T5" fmla="*/ 1 h 4"/>
                <a:gd name="T6" fmla="*/ 3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0" y="1"/>
                    <a:pt x="2" y="1"/>
                    <a:pt x="3" y="0"/>
                  </a:cubicBezTo>
                  <a:cubicBezTo>
                    <a:pt x="4" y="0"/>
                    <a:pt x="6" y="1"/>
                    <a:pt x="6" y="1"/>
                  </a:cubicBezTo>
                  <a:cubicBezTo>
                    <a:pt x="6" y="2"/>
                    <a:pt x="4" y="3"/>
                    <a:pt x="3" y="4"/>
                  </a:cubicBezTo>
                  <a:cubicBezTo>
                    <a:pt x="1" y="4"/>
                    <a:pt x="1"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grpSp>
      <p:grpSp>
        <p:nvGrpSpPr>
          <p:cNvPr id="175" name="组合 174"/>
          <p:cNvGrpSpPr/>
          <p:nvPr/>
        </p:nvGrpSpPr>
        <p:grpSpPr>
          <a:xfrm>
            <a:off x="8088524" y="2316115"/>
            <a:ext cx="476250" cy="455613"/>
            <a:chOff x="6096001" y="4270376"/>
            <a:chExt cx="476250" cy="455613"/>
          </a:xfrm>
        </p:grpSpPr>
        <p:sp>
          <p:nvSpPr>
            <p:cNvPr id="176" name="Freeform 92"/>
            <p:cNvSpPr/>
            <p:nvPr/>
          </p:nvSpPr>
          <p:spPr bwMode="auto">
            <a:xfrm>
              <a:off x="6096001" y="4270376"/>
              <a:ext cx="476250" cy="455613"/>
            </a:xfrm>
            <a:custGeom>
              <a:avLst/>
              <a:gdLst>
                <a:gd name="T0" fmla="*/ 4 w 112"/>
                <a:gd name="T1" fmla="*/ 64 h 107"/>
                <a:gd name="T2" fmla="*/ 48 w 112"/>
                <a:gd name="T3" fmla="*/ 3 h 107"/>
                <a:gd name="T4" fmla="*/ 108 w 112"/>
                <a:gd name="T5" fmla="*/ 47 h 107"/>
                <a:gd name="T6" fmla="*/ 67 w 112"/>
                <a:gd name="T7" fmla="*/ 104 h 107"/>
                <a:gd name="T8" fmla="*/ 4 w 112"/>
                <a:gd name="T9" fmla="*/ 64 h 107"/>
              </a:gdLst>
              <a:ahLst/>
              <a:cxnLst>
                <a:cxn ang="0">
                  <a:pos x="T0" y="T1"/>
                </a:cxn>
                <a:cxn ang="0">
                  <a:pos x="T2" y="T3"/>
                </a:cxn>
                <a:cxn ang="0">
                  <a:pos x="T4" y="T5"/>
                </a:cxn>
                <a:cxn ang="0">
                  <a:pos x="T6" y="T7"/>
                </a:cxn>
                <a:cxn ang="0">
                  <a:pos x="T8" y="T9"/>
                </a:cxn>
              </a:cxnLst>
              <a:rect l="0" t="0" r="r" b="b"/>
              <a:pathLst>
                <a:path w="112" h="107">
                  <a:moveTo>
                    <a:pt x="4" y="64"/>
                  </a:moveTo>
                  <a:cubicBezTo>
                    <a:pt x="0" y="36"/>
                    <a:pt x="20" y="7"/>
                    <a:pt x="48" y="3"/>
                  </a:cubicBezTo>
                  <a:cubicBezTo>
                    <a:pt x="76" y="0"/>
                    <a:pt x="105" y="19"/>
                    <a:pt x="108" y="47"/>
                  </a:cubicBezTo>
                  <a:cubicBezTo>
                    <a:pt x="112" y="76"/>
                    <a:pt x="95" y="101"/>
                    <a:pt x="67" y="104"/>
                  </a:cubicBezTo>
                  <a:cubicBezTo>
                    <a:pt x="39" y="107"/>
                    <a:pt x="7" y="92"/>
                    <a:pt x="4" y="64"/>
                  </a:cubicBezTo>
                  <a:close/>
                </a:path>
              </a:pathLst>
            </a:custGeom>
            <a:solidFill>
              <a:srgbClr val="D68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77" name="Freeform 93"/>
            <p:cNvSpPr/>
            <p:nvPr/>
          </p:nvSpPr>
          <p:spPr bwMode="auto">
            <a:xfrm>
              <a:off x="6176963" y="4627563"/>
              <a:ext cx="263525" cy="73025"/>
            </a:xfrm>
            <a:custGeom>
              <a:avLst/>
              <a:gdLst>
                <a:gd name="T0" fmla="*/ 58 w 62"/>
                <a:gd name="T1" fmla="*/ 7 h 17"/>
                <a:gd name="T2" fmla="*/ 61 w 62"/>
                <a:gd name="T3" fmla="*/ 5 h 17"/>
                <a:gd name="T4" fmla="*/ 61 w 62"/>
                <a:gd name="T5" fmla="*/ 1 h 17"/>
                <a:gd name="T6" fmla="*/ 58 w 62"/>
                <a:gd name="T7" fmla="*/ 1 h 17"/>
                <a:gd name="T8" fmla="*/ 26 w 62"/>
                <a:gd name="T9" fmla="*/ 4 h 17"/>
                <a:gd name="T10" fmla="*/ 8 w 62"/>
                <a:gd name="T11" fmla="*/ 4 h 17"/>
                <a:gd name="T12" fmla="*/ 0 w 62"/>
                <a:gd name="T13" fmla="*/ 7 h 17"/>
                <a:gd name="T14" fmla="*/ 20 w 62"/>
                <a:gd name="T15" fmla="*/ 17 h 17"/>
                <a:gd name="T16" fmla="*/ 37 w 62"/>
                <a:gd name="T17" fmla="*/ 13 h 17"/>
                <a:gd name="T18" fmla="*/ 58 w 62"/>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7">
                  <a:moveTo>
                    <a:pt x="58" y="7"/>
                  </a:moveTo>
                  <a:cubicBezTo>
                    <a:pt x="59" y="6"/>
                    <a:pt x="60" y="6"/>
                    <a:pt x="61" y="5"/>
                  </a:cubicBezTo>
                  <a:cubicBezTo>
                    <a:pt x="61" y="4"/>
                    <a:pt x="62" y="2"/>
                    <a:pt x="61" y="1"/>
                  </a:cubicBezTo>
                  <a:cubicBezTo>
                    <a:pt x="60" y="1"/>
                    <a:pt x="59" y="1"/>
                    <a:pt x="58" y="1"/>
                  </a:cubicBezTo>
                  <a:cubicBezTo>
                    <a:pt x="47" y="0"/>
                    <a:pt x="37" y="4"/>
                    <a:pt x="26" y="4"/>
                  </a:cubicBezTo>
                  <a:cubicBezTo>
                    <a:pt x="20" y="4"/>
                    <a:pt x="13" y="3"/>
                    <a:pt x="8" y="4"/>
                  </a:cubicBezTo>
                  <a:cubicBezTo>
                    <a:pt x="5" y="4"/>
                    <a:pt x="2" y="6"/>
                    <a:pt x="0" y="7"/>
                  </a:cubicBezTo>
                  <a:cubicBezTo>
                    <a:pt x="6" y="12"/>
                    <a:pt x="12" y="15"/>
                    <a:pt x="20" y="17"/>
                  </a:cubicBezTo>
                  <a:cubicBezTo>
                    <a:pt x="25" y="14"/>
                    <a:pt x="31" y="14"/>
                    <a:pt x="37" y="13"/>
                  </a:cubicBezTo>
                  <a:cubicBezTo>
                    <a:pt x="44" y="11"/>
                    <a:pt x="51" y="9"/>
                    <a:pt x="58" y="7"/>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78" name="Freeform 94"/>
            <p:cNvSpPr/>
            <p:nvPr/>
          </p:nvSpPr>
          <p:spPr bwMode="auto">
            <a:xfrm>
              <a:off x="6364288" y="4665663"/>
              <a:ext cx="122238" cy="47625"/>
            </a:xfrm>
            <a:custGeom>
              <a:avLst/>
              <a:gdLst>
                <a:gd name="T0" fmla="*/ 14 w 29"/>
                <a:gd name="T1" fmla="*/ 3 h 11"/>
                <a:gd name="T2" fmla="*/ 0 w 29"/>
                <a:gd name="T3" fmla="*/ 11 h 11"/>
                <a:gd name="T4" fmla="*/ 4 w 29"/>
                <a:gd name="T5" fmla="*/ 11 h 11"/>
                <a:gd name="T6" fmla="*/ 29 w 29"/>
                <a:gd name="T7" fmla="*/ 0 h 11"/>
                <a:gd name="T8" fmla="*/ 14 w 29"/>
                <a:gd name="T9" fmla="*/ 3 h 11"/>
              </a:gdLst>
              <a:ahLst/>
              <a:cxnLst>
                <a:cxn ang="0">
                  <a:pos x="T0" y="T1"/>
                </a:cxn>
                <a:cxn ang="0">
                  <a:pos x="T2" y="T3"/>
                </a:cxn>
                <a:cxn ang="0">
                  <a:pos x="T4" y="T5"/>
                </a:cxn>
                <a:cxn ang="0">
                  <a:pos x="T6" y="T7"/>
                </a:cxn>
                <a:cxn ang="0">
                  <a:pos x="T8" y="T9"/>
                </a:cxn>
              </a:cxnLst>
              <a:rect l="0" t="0" r="r" b="b"/>
              <a:pathLst>
                <a:path w="29" h="11">
                  <a:moveTo>
                    <a:pt x="14" y="3"/>
                  </a:moveTo>
                  <a:cubicBezTo>
                    <a:pt x="9" y="5"/>
                    <a:pt x="4" y="8"/>
                    <a:pt x="0" y="11"/>
                  </a:cubicBezTo>
                  <a:cubicBezTo>
                    <a:pt x="1" y="11"/>
                    <a:pt x="2" y="11"/>
                    <a:pt x="4" y="11"/>
                  </a:cubicBezTo>
                  <a:cubicBezTo>
                    <a:pt x="14" y="10"/>
                    <a:pt x="22" y="6"/>
                    <a:pt x="29" y="0"/>
                  </a:cubicBezTo>
                  <a:cubicBezTo>
                    <a:pt x="24" y="0"/>
                    <a:pt x="19" y="1"/>
                    <a:pt x="14"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79" name="Freeform 95"/>
            <p:cNvSpPr/>
            <p:nvPr/>
          </p:nvSpPr>
          <p:spPr bwMode="auto">
            <a:xfrm>
              <a:off x="6435726" y="4546601"/>
              <a:ext cx="119063" cy="55563"/>
            </a:xfrm>
            <a:custGeom>
              <a:avLst/>
              <a:gdLst>
                <a:gd name="T0" fmla="*/ 0 w 28"/>
                <a:gd name="T1" fmla="*/ 10 h 13"/>
                <a:gd name="T2" fmla="*/ 0 w 28"/>
                <a:gd name="T3" fmla="*/ 11 h 13"/>
                <a:gd name="T4" fmla="*/ 0 w 28"/>
                <a:gd name="T5" fmla="*/ 11 h 13"/>
                <a:gd name="T6" fmla="*/ 9 w 28"/>
                <a:gd name="T7" fmla="*/ 12 h 13"/>
                <a:gd name="T8" fmla="*/ 18 w 28"/>
                <a:gd name="T9" fmla="*/ 10 h 13"/>
                <a:gd name="T10" fmla="*/ 25 w 28"/>
                <a:gd name="T11" fmla="*/ 9 h 13"/>
                <a:gd name="T12" fmla="*/ 28 w 28"/>
                <a:gd name="T13" fmla="*/ 0 h 13"/>
                <a:gd name="T14" fmla="*/ 12 w 28"/>
                <a:gd name="T15" fmla="*/ 5 h 13"/>
                <a:gd name="T16" fmla="*/ 0 w 28"/>
                <a:gd name="T1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3">
                  <a:moveTo>
                    <a:pt x="0" y="10"/>
                  </a:moveTo>
                  <a:cubicBezTo>
                    <a:pt x="0" y="11"/>
                    <a:pt x="0" y="11"/>
                    <a:pt x="0" y="11"/>
                  </a:cubicBezTo>
                  <a:cubicBezTo>
                    <a:pt x="0" y="11"/>
                    <a:pt x="0" y="11"/>
                    <a:pt x="0" y="11"/>
                  </a:cubicBezTo>
                  <a:cubicBezTo>
                    <a:pt x="3" y="13"/>
                    <a:pt x="6" y="13"/>
                    <a:pt x="9" y="12"/>
                  </a:cubicBezTo>
                  <a:cubicBezTo>
                    <a:pt x="12" y="12"/>
                    <a:pt x="15" y="11"/>
                    <a:pt x="18" y="10"/>
                  </a:cubicBezTo>
                  <a:cubicBezTo>
                    <a:pt x="20" y="9"/>
                    <a:pt x="23" y="9"/>
                    <a:pt x="25" y="9"/>
                  </a:cubicBezTo>
                  <a:cubicBezTo>
                    <a:pt x="26" y="6"/>
                    <a:pt x="27" y="3"/>
                    <a:pt x="28" y="0"/>
                  </a:cubicBezTo>
                  <a:cubicBezTo>
                    <a:pt x="22" y="0"/>
                    <a:pt x="18" y="3"/>
                    <a:pt x="12" y="5"/>
                  </a:cubicBezTo>
                  <a:cubicBezTo>
                    <a:pt x="8" y="6"/>
                    <a:pt x="4" y="7"/>
                    <a:pt x="0" y="10"/>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80" name="Freeform 96"/>
            <p:cNvSpPr/>
            <p:nvPr/>
          </p:nvSpPr>
          <p:spPr bwMode="auto">
            <a:xfrm>
              <a:off x="6108701" y="4495801"/>
              <a:ext cx="127000" cy="111125"/>
            </a:xfrm>
            <a:custGeom>
              <a:avLst/>
              <a:gdLst>
                <a:gd name="T0" fmla="*/ 14 w 30"/>
                <a:gd name="T1" fmla="*/ 24 h 26"/>
                <a:gd name="T2" fmla="*/ 29 w 30"/>
                <a:gd name="T3" fmla="*/ 21 h 26"/>
                <a:gd name="T4" fmla="*/ 30 w 30"/>
                <a:gd name="T5" fmla="*/ 19 h 26"/>
                <a:gd name="T6" fmla="*/ 29 w 30"/>
                <a:gd name="T7" fmla="*/ 18 h 26"/>
                <a:gd name="T8" fmla="*/ 12 w 30"/>
                <a:gd name="T9" fmla="*/ 17 h 26"/>
                <a:gd name="T10" fmla="*/ 11 w 30"/>
                <a:gd name="T11" fmla="*/ 17 h 26"/>
                <a:gd name="T12" fmla="*/ 12 w 30"/>
                <a:gd name="T13" fmla="*/ 16 h 26"/>
                <a:gd name="T14" fmla="*/ 29 w 30"/>
                <a:gd name="T15" fmla="*/ 7 h 26"/>
                <a:gd name="T16" fmla="*/ 15 w 30"/>
                <a:gd name="T17" fmla="*/ 1 h 26"/>
                <a:gd name="T18" fmla="*/ 0 w 30"/>
                <a:gd name="T19" fmla="*/ 4 h 26"/>
                <a:gd name="T20" fmla="*/ 1 w 30"/>
                <a:gd name="T21" fmla="*/ 11 h 26"/>
                <a:gd name="T22" fmla="*/ 5 w 30"/>
                <a:gd name="T23" fmla="*/ 26 h 26"/>
                <a:gd name="T24" fmla="*/ 14 w 30"/>
                <a:gd name="T2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6">
                  <a:moveTo>
                    <a:pt x="14" y="24"/>
                  </a:moveTo>
                  <a:cubicBezTo>
                    <a:pt x="19" y="24"/>
                    <a:pt x="24" y="24"/>
                    <a:pt x="29" y="21"/>
                  </a:cubicBezTo>
                  <a:cubicBezTo>
                    <a:pt x="29" y="21"/>
                    <a:pt x="30" y="20"/>
                    <a:pt x="30" y="19"/>
                  </a:cubicBezTo>
                  <a:cubicBezTo>
                    <a:pt x="30" y="19"/>
                    <a:pt x="29" y="18"/>
                    <a:pt x="29" y="18"/>
                  </a:cubicBezTo>
                  <a:cubicBezTo>
                    <a:pt x="24" y="15"/>
                    <a:pt x="17" y="19"/>
                    <a:pt x="12" y="17"/>
                  </a:cubicBezTo>
                  <a:cubicBezTo>
                    <a:pt x="11" y="17"/>
                    <a:pt x="11" y="17"/>
                    <a:pt x="11" y="17"/>
                  </a:cubicBezTo>
                  <a:cubicBezTo>
                    <a:pt x="11" y="16"/>
                    <a:pt x="12" y="16"/>
                    <a:pt x="12" y="16"/>
                  </a:cubicBezTo>
                  <a:cubicBezTo>
                    <a:pt x="16" y="13"/>
                    <a:pt x="29" y="12"/>
                    <a:pt x="29" y="7"/>
                  </a:cubicBezTo>
                  <a:cubicBezTo>
                    <a:pt x="29" y="0"/>
                    <a:pt x="19" y="1"/>
                    <a:pt x="15" y="1"/>
                  </a:cubicBezTo>
                  <a:cubicBezTo>
                    <a:pt x="9" y="1"/>
                    <a:pt x="4" y="2"/>
                    <a:pt x="0" y="4"/>
                  </a:cubicBezTo>
                  <a:cubicBezTo>
                    <a:pt x="0" y="6"/>
                    <a:pt x="0" y="9"/>
                    <a:pt x="1" y="11"/>
                  </a:cubicBezTo>
                  <a:cubicBezTo>
                    <a:pt x="1" y="16"/>
                    <a:pt x="3" y="21"/>
                    <a:pt x="5" y="26"/>
                  </a:cubicBezTo>
                  <a:cubicBezTo>
                    <a:pt x="8" y="25"/>
                    <a:pt x="11" y="25"/>
                    <a:pt x="14" y="2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81" name="Freeform 97"/>
            <p:cNvSpPr/>
            <p:nvPr/>
          </p:nvSpPr>
          <p:spPr bwMode="auto">
            <a:xfrm>
              <a:off x="6257926" y="4325938"/>
              <a:ext cx="288925" cy="123825"/>
            </a:xfrm>
            <a:custGeom>
              <a:avLst/>
              <a:gdLst>
                <a:gd name="T0" fmla="*/ 32 w 68"/>
                <a:gd name="T1" fmla="*/ 3 h 29"/>
                <a:gd name="T2" fmla="*/ 1 w 68"/>
                <a:gd name="T3" fmla="*/ 14 h 29"/>
                <a:gd name="T4" fmla="*/ 0 w 68"/>
                <a:gd name="T5" fmla="*/ 16 h 29"/>
                <a:gd name="T6" fmla="*/ 2 w 68"/>
                <a:gd name="T7" fmla="*/ 17 h 29"/>
                <a:gd name="T8" fmla="*/ 10 w 68"/>
                <a:gd name="T9" fmla="*/ 16 h 29"/>
                <a:gd name="T10" fmla="*/ 32 w 68"/>
                <a:gd name="T11" fmla="*/ 13 h 29"/>
                <a:gd name="T12" fmla="*/ 54 w 68"/>
                <a:gd name="T13" fmla="*/ 15 h 29"/>
                <a:gd name="T14" fmla="*/ 56 w 68"/>
                <a:gd name="T15" fmla="*/ 17 h 29"/>
                <a:gd name="T16" fmla="*/ 54 w 68"/>
                <a:gd name="T17" fmla="*/ 20 h 29"/>
                <a:gd name="T18" fmla="*/ 49 w 68"/>
                <a:gd name="T19" fmla="*/ 22 h 29"/>
                <a:gd name="T20" fmla="*/ 44 w 68"/>
                <a:gd name="T21" fmla="*/ 26 h 29"/>
                <a:gd name="T22" fmla="*/ 44 w 68"/>
                <a:gd name="T23" fmla="*/ 28 h 29"/>
                <a:gd name="T24" fmla="*/ 45 w 68"/>
                <a:gd name="T25" fmla="*/ 29 h 29"/>
                <a:gd name="T26" fmla="*/ 68 w 68"/>
                <a:gd name="T27" fmla="*/ 25 h 29"/>
                <a:gd name="T28" fmla="*/ 49 w 68"/>
                <a:gd name="T29" fmla="*/ 1 h 29"/>
                <a:gd name="T30" fmla="*/ 43 w 68"/>
                <a:gd name="T31" fmla="*/ 1 h 29"/>
                <a:gd name="T32" fmla="*/ 32 w 68"/>
                <a:gd name="T3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32" y="3"/>
                  </a:moveTo>
                  <a:cubicBezTo>
                    <a:pt x="21" y="5"/>
                    <a:pt x="10" y="8"/>
                    <a:pt x="1" y="14"/>
                  </a:cubicBezTo>
                  <a:cubicBezTo>
                    <a:pt x="1" y="14"/>
                    <a:pt x="0" y="15"/>
                    <a:pt x="0" y="16"/>
                  </a:cubicBezTo>
                  <a:cubicBezTo>
                    <a:pt x="0" y="17"/>
                    <a:pt x="1" y="17"/>
                    <a:pt x="2" y="17"/>
                  </a:cubicBezTo>
                  <a:cubicBezTo>
                    <a:pt x="4" y="18"/>
                    <a:pt x="7" y="17"/>
                    <a:pt x="10" y="16"/>
                  </a:cubicBezTo>
                  <a:cubicBezTo>
                    <a:pt x="17" y="15"/>
                    <a:pt x="24" y="13"/>
                    <a:pt x="32" y="13"/>
                  </a:cubicBezTo>
                  <a:cubicBezTo>
                    <a:pt x="39" y="12"/>
                    <a:pt x="47" y="13"/>
                    <a:pt x="54" y="15"/>
                  </a:cubicBezTo>
                  <a:cubicBezTo>
                    <a:pt x="55" y="16"/>
                    <a:pt x="56" y="16"/>
                    <a:pt x="56" y="17"/>
                  </a:cubicBezTo>
                  <a:cubicBezTo>
                    <a:pt x="56" y="19"/>
                    <a:pt x="55" y="20"/>
                    <a:pt x="54" y="20"/>
                  </a:cubicBezTo>
                  <a:cubicBezTo>
                    <a:pt x="52" y="21"/>
                    <a:pt x="51" y="22"/>
                    <a:pt x="49" y="22"/>
                  </a:cubicBezTo>
                  <a:cubicBezTo>
                    <a:pt x="47" y="23"/>
                    <a:pt x="45" y="24"/>
                    <a:pt x="44" y="26"/>
                  </a:cubicBezTo>
                  <a:cubicBezTo>
                    <a:pt x="43" y="27"/>
                    <a:pt x="43" y="28"/>
                    <a:pt x="44" y="28"/>
                  </a:cubicBezTo>
                  <a:cubicBezTo>
                    <a:pt x="45" y="29"/>
                    <a:pt x="45" y="29"/>
                    <a:pt x="45" y="29"/>
                  </a:cubicBezTo>
                  <a:cubicBezTo>
                    <a:pt x="53" y="28"/>
                    <a:pt x="61" y="26"/>
                    <a:pt x="68" y="25"/>
                  </a:cubicBezTo>
                  <a:cubicBezTo>
                    <a:pt x="65" y="15"/>
                    <a:pt x="58" y="7"/>
                    <a:pt x="49" y="1"/>
                  </a:cubicBezTo>
                  <a:cubicBezTo>
                    <a:pt x="47" y="0"/>
                    <a:pt x="45" y="0"/>
                    <a:pt x="43" y="1"/>
                  </a:cubicBezTo>
                  <a:cubicBezTo>
                    <a:pt x="39" y="1"/>
                    <a:pt x="35" y="2"/>
                    <a:pt x="32"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82" name="Freeform 98"/>
            <p:cNvSpPr/>
            <p:nvPr/>
          </p:nvSpPr>
          <p:spPr bwMode="auto">
            <a:xfrm>
              <a:off x="6121401" y="4333876"/>
              <a:ext cx="111125" cy="111125"/>
            </a:xfrm>
            <a:custGeom>
              <a:avLst/>
              <a:gdLst>
                <a:gd name="T0" fmla="*/ 0 w 26"/>
                <a:gd name="T1" fmla="*/ 26 h 26"/>
                <a:gd name="T2" fmla="*/ 6 w 26"/>
                <a:gd name="T3" fmla="*/ 25 h 26"/>
                <a:gd name="T4" fmla="*/ 15 w 26"/>
                <a:gd name="T5" fmla="*/ 21 h 26"/>
                <a:gd name="T6" fmla="*/ 20 w 26"/>
                <a:gd name="T7" fmla="*/ 16 h 26"/>
                <a:gd name="T8" fmla="*/ 18 w 26"/>
                <a:gd name="T9" fmla="*/ 0 h 26"/>
                <a:gd name="T10" fmla="*/ 17 w 26"/>
                <a:gd name="T11" fmla="*/ 0 h 26"/>
                <a:gd name="T12" fmla="*/ 0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0" y="26"/>
                  </a:moveTo>
                  <a:cubicBezTo>
                    <a:pt x="2" y="26"/>
                    <a:pt x="4" y="26"/>
                    <a:pt x="6" y="25"/>
                  </a:cubicBezTo>
                  <a:cubicBezTo>
                    <a:pt x="11" y="24"/>
                    <a:pt x="14" y="22"/>
                    <a:pt x="15" y="21"/>
                  </a:cubicBezTo>
                  <a:cubicBezTo>
                    <a:pt x="17" y="20"/>
                    <a:pt x="19" y="18"/>
                    <a:pt x="20" y="16"/>
                  </a:cubicBezTo>
                  <a:cubicBezTo>
                    <a:pt x="22" y="14"/>
                    <a:pt x="26" y="6"/>
                    <a:pt x="18" y="0"/>
                  </a:cubicBezTo>
                  <a:cubicBezTo>
                    <a:pt x="17" y="0"/>
                    <a:pt x="17" y="0"/>
                    <a:pt x="17" y="0"/>
                  </a:cubicBezTo>
                  <a:cubicBezTo>
                    <a:pt x="9" y="7"/>
                    <a:pt x="3" y="16"/>
                    <a:pt x="0" y="26"/>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83" name="Freeform 99"/>
            <p:cNvSpPr/>
            <p:nvPr/>
          </p:nvSpPr>
          <p:spPr bwMode="auto">
            <a:xfrm>
              <a:off x="6273801" y="4279901"/>
              <a:ext cx="106363" cy="25400"/>
            </a:xfrm>
            <a:custGeom>
              <a:avLst/>
              <a:gdLst>
                <a:gd name="T0" fmla="*/ 25 w 25"/>
                <a:gd name="T1" fmla="*/ 2 h 6"/>
                <a:gd name="T2" fmla="*/ 6 w 25"/>
                <a:gd name="T3" fmla="*/ 1 h 6"/>
                <a:gd name="T4" fmla="*/ 0 w 25"/>
                <a:gd name="T5" fmla="*/ 2 h 6"/>
                <a:gd name="T6" fmla="*/ 7 w 25"/>
                <a:gd name="T7" fmla="*/ 4 h 6"/>
                <a:gd name="T8" fmla="*/ 25 w 25"/>
                <a:gd name="T9" fmla="*/ 2 h 6"/>
              </a:gdLst>
              <a:ahLst/>
              <a:cxnLst>
                <a:cxn ang="0">
                  <a:pos x="T0" y="T1"/>
                </a:cxn>
                <a:cxn ang="0">
                  <a:pos x="T2" y="T3"/>
                </a:cxn>
                <a:cxn ang="0">
                  <a:pos x="T4" y="T5"/>
                </a:cxn>
                <a:cxn ang="0">
                  <a:pos x="T6" y="T7"/>
                </a:cxn>
                <a:cxn ang="0">
                  <a:pos x="T8" y="T9"/>
                </a:cxn>
              </a:cxnLst>
              <a:rect l="0" t="0" r="r" b="b"/>
              <a:pathLst>
                <a:path w="25" h="6">
                  <a:moveTo>
                    <a:pt x="25" y="2"/>
                  </a:moveTo>
                  <a:cubicBezTo>
                    <a:pt x="19" y="1"/>
                    <a:pt x="13" y="0"/>
                    <a:pt x="6" y="1"/>
                  </a:cubicBezTo>
                  <a:cubicBezTo>
                    <a:pt x="4" y="1"/>
                    <a:pt x="2" y="2"/>
                    <a:pt x="0" y="2"/>
                  </a:cubicBezTo>
                  <a:cubicBezTo>
                    <a:pt x="2" y="3"/>
                    <a:pt x="4" y="4"/>
                    <a:pt x="7" y="4"/>
                  </a:cubicBezTo>
                  <a:cubicBezTo>
                    <a:pt x="13" y="6"/>
                    <a:pt x="20" y="5"/>
                    <a:pt x="25"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84" name="Freeform 100"/>
            <p:cNvSpPr/>
            <p:nvPr/>
          </p:nvSpPr>
          <p:spPr bwMode="auto">
            <a:xfrm>
              <a:off x="6440488" y="4492626"/>
              <a:ext cx="80963" cy="38100"/>
            </a:xfrm>
            <a:custGeom>
              <a:avLst/>
              <a:gdLst>
                <a:gd name="T0" fmla="*/ 0 w 19"/>
                <a:gd name="T1" fmla="*/ 5 h 9"/>
                <a:gd name="T2" fmla="*/ 9 w 19"/>
                <a:gd name="T3" fmla="*/ 1 h 9"/>
                <a:gd name="T4" fmla="*/ 19 w 19"/>
                <a:gd name="T5" fmla="*/ 3 h 9"/>
                <a:gd name="T6" fmla="*/ 7 w 19"/>
                <a:gd name="T7" fmla="*/ 8 h 9"/>
                <a:gd name="T8" fmla="*/ 0 w 19"/>
                <a:gd name="T9" fmla="*/ 5 h 9"/>
              </a:gdLst>
              <a:ahLst/>
              <a:cxnLst>
                <a:cxn ang="0">
                  <a:pos x="T0" y="T1"/>
                </a:cxn>
                <a:cxn ang="0">
                  <a:pos x="T2" y="T3"/>
                </a:cxn>
                <a:cxn ang="0">
                  <a:pos x="T4" y="T5"/>
                </a:cxn>
                <a:cxn ang="0">
                  <a:pos x="T6" y="T7"/>
                </a:cxn>
                <a:cxn ang="0">
                  <a:pos x="T8" y="T9"/>
                </a:cxn>
              </a:cxnLst>
              <a:rect l="0" t="0" r="r" b="b"/>
              <a:pathLst>
                <a:path w="19" h="9">
                  <a:moveTo>
                    <a:pt x="0" y="5"/>
                  </a:moveTo>
                  <a:cubicBezTo>
                    <a:pt x="0" y="3"/>
                    <a:pt x="4" y="1"/>
                    <a:pt x="9" y="1"/>
                  </a:cubicBezTo>
                  <a:cubicBezTo>
                    <a:pt x="14" y="0"/>
                    <a:pt x="18" y="1"/>
                    <a:pt x="19" y="3"/>
                  </a:cubicBezTo>
                  <a:cubicBezTo>
                    <a:pt x="19" y="5"/>
                    <a:pt x="12" y="7"/>
                    <a:pt x="7" y="8"/>
                  </a:cubicBezTo>
                  <a:cubicBezTo>
                    <a:pt x="2" y="9"/>
                    <a:pt x="1" y="7"/>
                    <a:pt x="0" y="5"/>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85" name="Freeform 101"/>
            <p:cNvSpPr/>
            <p:nvPr/>
          </p:nvSpPr>
          <p:spPr bwMode="auto">
            <a:xfrm>
              <a:off x="6457951" y="4624388"/>
              <a:ext cx="12700" cy="12700"/>
            </a:xfrm>
            <a:custGeom>
              <a:avLst/>
              <a:gdLst>
                <a:gd name="T0" fmla="*/ 0 w 3"/>
                <a:gd name="T1" fmla="*/ 2 h 3"/>
                <a:gd name="T2" fmla="*/ 1 w 3"/>
                <a:gd name="T3" fmla="*/ 0 h 3"/>
                <a:gd name="T4" fmla="*/ 3 w 3"/>
                <a:gd name="T5" fmla="*/ 1 h 3"/>
                <a:gd name="T6" fmla="*/ 2 w 3"/>
                <a:gd name="T7" fmla="*/ 3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0"/>
                    <a:pt x="1" y="0"/>
                  </a:cubicBezTo>
                  <a:cubicBezTo>
                    <a:pt x="2" y="0"/>
                    <a:pt x="3" y="0"/>
                    <a:pt x="3" y="1"/>
                  </a:cubicBezTo>
                  <a:cubicBezTo>
                    <a:pt x="3" y="2"/>
                    <a:pt x="3" y="3"/>
                    <a:pt x="2" y="3"/>
                  </a:cubicBezTo>
                  <a:cubicBezTo>
                    <a:pt x="1" y="3"/>
                    <a:pt x="0"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86" name="Freeform 102"/>
            <p:cNvSpPr/>
            <p:nvPr/>
          </p:nvSpPr>
          <p:spPr bwMode="auto">
            <a:xfrm>
              <a:off x="6154738" y="4513263"/>
              <a:ext cx="47625" cy="25400"/>
            </a:xfrm>
            <a:custGeom>
              <a:avLst/>
              <a:gdLst>
                <a:gd name="T0" fmla="*/ 0 w 11"/>
                <a:gd name="T1" fmla="*/ 4 h 6"/>
                <a:gd name="T2" fmla="*/ 4 w 11"/>
                <a:gd name="T3" fmla="*/ 0 h 6"/>
                <a:gd name="T4" fmla="*/ 10 w 11"/>
                <a:gd name="T5" fmla="*/ 2 h 6"/>
                <a:gd name="T6" fmla="*/ 6 w 11"/>
                <a:gd name="T7" fmla="*/ 6 h 6"/>
                <a:gd name="T8" fmla="*/ 0 w 11"/>
                <a:gd name="T9" fmla="*/ 4 h 6"/>
              </a:gdLst>
              <a:ahLst/>
              <a:cxnLst>
                <a:cxn ang="0">
                  <a:pos x="T0" y="T1"/>
                </a:cxn>
                <a:cxn ang="0">
                  <a:pos x="T2" y="T3"/>
                </a:cxn>
                <a:cxn ang="0">
                  <a:pos x="T4" y="T5"/>
                </a:cxn>
                <a:cxn ang="0">
                  <a:pos x="T6" y="T7"/>
                </a:cxn>
                <a:cxn ang="0">
                  <a:pos x="T8" y="T9"/>
                </a:cxn>
              </a:cxnLst>
              <a:rect l="0" t="0" r="r" b="b"/>
              <a:pathLst>
                <a:path w="11" h="6">
                  <a:moveTo>
                    <a:pt x="0" y="4"/>
                  </a:moveTo>
                  <a:cubicBezTo>
                    <a:pt x="0" y="2"/>
                    <a:pt x="1" y="1"/>
                    <a:pt x="4" y="0"/>
                  </a:cubicBezTo>
                  <a:cubicBezTo>
                    <a:pt x="7" y="0"/>
                    <a:pt x="10" y="1"/>
                    <a:pt x="10" y="2"/>
                  </a:cubicBezTo>
                  <a:cubicBezTo>
                    <a:pt x="11" y="4"/>
                    <a:pt x="9" y="5"/>
                    <a:pt x="6" y="6"/>
                  </a:cubicBezTo>
                  <a:cubicBezTo>
                    <a:pt x="3" y="6"/>
                    <a:pt x="0" y="5"/>
                    <a:pt x="0" y="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187" name="Freeform 103"/>
            <p:cNvSpPr/>
            <p:nvPr/>
          </p:nvSpPr>
          <p:spPr bwMode="auto">
            <a:xfrm>
              <a:off x="6478588" y="4500563"/>
              <a:ext cx="25400" cy="17463"/>
            </a:xfrm>
            <a:custGeom>
              <a:avLst/>
              <a:gdLst>
                <a:gd name="T0" fmla="*/ 0 w 6"/>
                <a:gd name="T1" fmla="*/ 2 h 4"/>
                <a:gd name="T2" fmla="*/ 3 w 6"/>
                <a:gd name="T3" fmla="*/ 0 h 4"/>
                <a:gd name="T4" fmla="*/ 6 w 6"/>
                <a:gd name="T5" fmla="*/ 1 h 4"/>
                <a:gd name="T6" fmla="*/ 3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0" y="1"/>
                    <a:pt x="2" y="1"/>
                    <a:pt x="3" y="0"/>
                  </a:cubicBezTo>
                  <a:cubicBezTo>
                    <a:pt x="4" y="0"/>
                    <a:pt x="6" y="1"/>
                    <a:pt x="6" y="1"/>
                  </a:cubicBezTo>
                  <a:cubicBezTo>
                    <a:pt x="6" y="2"/>
                    <a:pt x="4" y="3"/>
                    <a:pt x="3" y="4"/>
                  </a:cubicBezTo>
                  <a:cubicBezTo>
                    <a:pt x="1" y="4"/>
                    <a:pt x="1"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cs typeface="+mn-ea"/>
                <a:sym typeface="+mn-lt"/>
              </a:endParaRPr>
            </a:p>
          </p:txBody>
        </p:sp>
      </p:grpSp>
      <p:cxnSp>
        <p:nvCxnSpPr>
          <p:cNvPr id="201" name="直接连接符 200"/>
          <p:cNvCxnSpPr/>
          <p:nvPr/>
        </p:nvCxnSpPr>
        <p:spPr>
          <a:xfrm flipV="1">
            <a:off x="10259157" y="434839"/>
            <a:ext cx="1378893" cy="991170"/>
          </a:xfrm>
          <a:prstGeom prst="line">
            <a:avLst/>
          </a:prstGeom>
          <a:ln w="31750" cap="rnd">
            <a:gradFill>
              <a:gsLst>
                <a:gs pos="0">
                  <a:schemeClr val="bg1">
                    <a:alpha val="5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2" name="直接连接符 201"/>
          <p:cNvCxnSpPr/>
          <p:nvPr/>
        </p:nvCxnSpPr>
        <p:spPr>
          <a:xfrm rot="360000" flipV="1">
            <a:off x="7350947" y="4454062"/>
            <a:ext cx="959990" cy="855597"/>
          </a:xfrm>
          <a:prstGeom prst="line">
            <a:avLst/>
          </a:prstGeom>
          <a:ln w="31750" cap="rnd">
            <a:gradFill>
              <a:gsLst>
                <a:gs pos="0">
                  <a:schemeClr val="bg1">
                    <a:alpha val="5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03" name="直接连接符 202"/>
          <p:cNvCxnSpPr/>
          <p:nvPr/>
        </p:nvCxnSpPr>
        <p:spPr>
          <a:xfrm rot="360000" flipV="1">
            <a:off x="888349" y="5458621"/>
            <a:ext cx="959990" cy="855597"/>
          </a:xfrm>
          <a:prstGeom prst="line">
            <a:avLst/>
          </a:prstGeom>
          <a:ln w="31750" cap="rnd">
            <a:gradFill>
              <a:gsLst>
                <a:gs pos="0">
                  <a:schemeClr val="bg1">
                    <a:alpha val="93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repeatCount="indefinite" fill="hold" nodeType="withEffect">
                                  <p:stCondLst>
                                    <p:cond delay="0"/>
                                  </p:stCondLst>
                                  <p:childTnLst>
                                    <p:animRot by="-21600000">
                                      <p:cBhvr>
                                        <p:cTn id="6" dur="5000" fill="hold"/>
                                        <p:tgtEl>
                                          <p:spTgt spid="9"/>
                                        </p:tgtEl>
                                        <p:attrNameLst>
                                          <p:attrName>r</p:attrName>
                                        </p:attrNameLst>
                                      </p:cBhvr>
                                    </p:animRot>
                                  </p:childTnLst>
                                </p:cTn>
                              </p:par>
                              <p:par>
                                <p:cTn id="7" presetID="8" presetClass="emph" presetSubtype="0" repeatCount="indefinite" fill="hold" nodeType="withEffect">
                                  <p:stCondLst>
                                    <p:cond delay="0"/>
                                  </p:stCondLst>
                                  <p:childTnLst>
                                    <p:animRot by="21600000">
                                      <p:cBhvr>
                                        <p:cTn id="8" dur="2500" fill="hold"/>
                                        <p:tgtEl>
                                          <p:spTgt spid="12"/>
                                        </p:tgtEl>
                                        <p:attrNameLst>
                                          <p:attrName>r</p:attrName>
                                        </p:attrNameLst>
                                      </p:cBhvr>
                                    </p:animRot>
                                  </p:childTnLst>
                                </p:cTn>
                              </p:par>
                              <p:par>
                                <p:cTn id="9" presetID="0" presetClass="path" presetSubtype="0" repeatCount="indefinite" fill="hold" grpId="0" nodeType="withEffect">
                                  <p:stCondLst>
                                    <p:cond delay="0"/>
                                  </p:stCondLst>
                                  <p:childTnLst>
                                    <p:animMotion origin="layout" path="M -1.45833E-6 -0.00046 L -1.45833E-6 0.00023 C 0.00339 -0.00532 -0.04297 0.04398 0.00964 -0.01505 C 0.10091 -0.1294 0.43854 -0.64491 0.54714 -0.68333 L 0.6474 -0.32268 C 0.48347 -0.27685 0.32969 -0.17731 0.16589 -0.13148 C 0.01485 -0.3331 0.03373 -0.35856 -0.11719 -0.55995 " pathEditMode="relative" rAng="0" ptsTypes="AAAAAAA">
                                      <p:cBhvr>
                                        <p:cTn id="10" dur="20000" fill="hold"/>
                                        <p:tgtEl>
                                          <p:spTgt spid="15"/>
                                        </p:tgtEl>
                                        <p:attrNameLst>
                                          <p:attrName>ppt_x</p:attrName>
                                          <p:attrName>ppt_y</p:attrName>
                                        </p:attrNameLst>
                                      </p:cBhvr>
                                      <p:rCtr x="26510" y="-33426"/>
                                    </p:animMotion>
                                  </p:childTnLst>
                                </p:cTn>
                              </p:par>
                              <p:par>
                                <p:cTn id="11" presetID="0" presetClass="path" presetSubtype="0" repeatCount="indefinite" fill="hold" grpId="0" nodeType="withEffect">
                                  <p:stCondLst>
                                    <p:cond delay="2100"/>
                                  </p:stCondLst>
                                  <p:childTnLst>
                                    <p:animMotion origin="layout" path="M -0.00026 -0.00023 L -0.00026 -1.85185E-6 C 0.00248 -0.00555 -0.04362 0.04421 0.00912 -0.01481 C 0.1 -0.12916 -0.47591 -0.61504 -0.42747 -0.74444 C -0.1901 -0.61875 0.32201 -0.60393 0.55964 -0.47685 C 0.50729 -0.26782 0.26302 0.00787 0.21159 0.21898 C 0.20755 0.21204 -0.03893 -0.09329 -0.18971 -0.29444 " pathEditMode="relative" rAng="0" ptsTypes="AAAAAAA">
                                      <p:cBhvr>
                                        <p:cTn id="12" dur="20000" fill="hold"/>
                                        <p:tgtEl>
                                          <p:spTgt spid="16"/>
                                        </p:tgtEl>
                                        <p:attrNameLst>
                                          <p:attrName>ppt_x</p:attrName>
                                          <p:attrName>ppt_y</p:attrName>
                                        </p:attrNameLst>
                                      </p:cBhvr>
                                      <p:rCtr x="6484" y="-26250"/>
                                    </p:animMotion>
                                  </p:childTnLst>
                                </p:cTn>
                              </p:par>
                              <p:par>
                                <p:cTn id="13" presetID="0" presetClass="path" presetSubtype="0" repeatCount="indefinite" fill="hold" grpId="0" nodeType="withEffect">
                                  <p:stCondLst>
                                    <p:cond delay="0"/>
                                  </p:stCondLst>
                                  <p:childTnLst>
                                    <p:animMotion origin="layout" path="M 0.62604 0.35486 C 0.62604 0.35486 0.49753 0.20139 0.44388 0.0787 C 0.39024 -0.04352 0.36146 -0.38403 0.3043 -0.37986 C 0.20196 -0.33982 0.26211 0.00741 0.21068 0.21898 C 0.20664 0.21042 -0.03945 -0.09491 -0.18971 -0.29491 " pathEditMode="relative" rAng="0" ptsTypes="AAAAA">
                                      <p:cBhvr>
                                        <p:cTn id="14" dur="20000" fill="hold"/>
                                        <p:tgtEl>
                                          <p:spTgt spid="17"/>
                                        </p:tgtEl>
                                        <p:attrNameLst>
                                          <p:attrName>ppt_x</p:attrName>
                                          <p:attrName>ppt_y</p:attrName>
                                        </p:attrNameLst>
                                      </p:cBhvr>
                                      <p:rCtr x="-40781" y="-36736"/>
                                    </p:animMotion>
                                  </p:childTnLst>
                                </p:cTn>
                              </p:par>
                              <p:par>
                                <p:cTn id="15" presetID="0" presetClass="path" presetSubtype="0" repeatCount="indefinite" fill="hold" grpId="0" nodeType="withEffect">
                                  <p:stCondLst>
                                    <p:cond delay="2900"/>
                                  </p:stCondLst>
                                  <p:childTnLst>
                                    <p:animMotion origin="layout" path="M -0.00013 -0.00092 L -0.00013 -0.00023 C 0.00352 -0.00579 -0.04283 0.04375 0.00964 -0.01528 C 0.10092 -0.12986 0.11368 -0.50741 0.22188 -0.54629 L 0.60573 -0.30069 C 0.47344 -0.11481 0.13803 0.24537 0.00573 0.43148 C -0.07565 0.20556 0.04441 -0.05555 -0.10625 -0.25602 " pathEditMode="relative" rAng="0" ptsTypes="AAAAAAA">
                                      <p:cBhvr>
                                        <p:cTn id="16" dur="20000" fill="hold"/>
                                        <p:tgtEl>
                                          <p:spTgt spid="18"/>
                                        </p:tgtEl>
                                        <p:attrNameLst>
                                          <p:attrName>ppt_x</p:attrName>
                                          <p:attrName>ppt_y</p:attrName>
                                        </p:attrNameLst>
                                      </p:cBhvr>
                                      <p:rCtr x="24987" y="-5648"/>
                                    </p:animMotion>
                                  </p:childTnLst>
                                </p:cTn>
                              </p:par>
                              <p:par>
                                <p:cTn id="17" presetID="0" presetClass="path" presetSubtype="0" repeatCount="indefinite" fill="hold" grpId="0" nodeType="withEffect">
                                  <p:stCondLst>
                                    <p:cond delay="0"/>
                                  </p:stCondLst>
                                  <p:childTnLst>
                                    <p:animMotion origin="layout" path="M 0.00039 -0.00023 L 0.00039 0.00023 C 0.00351 -0.00532 -0.04271 0.04421 0.00989 -0.01504 C 0.10104 -0.12916 0.4388 -0.64444 0.54726 -0.68333 L 0.66094 -0.24838 L 0.26406 0.30926 L -0.18906 -0.29467 " pathEditMode="relative" rAng="0" ptsTypes="AAAAAAA">
                                      <p:cBhvr>
                                        <p:cTn id="18" dur="20000" fill="hold"/>
                                        <p:tgtEl>
                                          <p:spTgt spid="19"/>
                                        </p:tgtEl>
                                        <p:attrNameLst>
                                          <p:attrName>ppt_x</p:attrName>
                                          <p:attrName>ppt_y</p:attrName>
                                        </p:attrNameLst>
                                      </p:cBhvr>
                                      <p:rCtr x="23555" y="-18681"/>
                                    </p:animMotion>
                                  </p:childTnLst>
                                </p:cTn>
                              </p:par>
                              <p:par>
                                <p:cTn id="19" presetID="0" presetClass="path" presetSubtype="0" repeatCount="indefinite" fill="hold" grpId="0" nodeType="withEffect">
                                  <p:stCondLst>
                                    <p:cond delay="3700"/>
                                  </p:stCondLst>
                                  <p:childTnLst>
                                    <p:animMotion origin="layout" path="M -0.00429 -0.0081 L -0.00429 -0.00787 L -0.24479 -0.64514 L -0.79232 -0.425 L -0.66992 0.34745 L -0.33164 -0.33403 L -0.01263 -0.19005 L 0.12774 0.35185 L 0.20638 0.17616 " pathEditMode="relative" rAng="0" ptsTypes="AAAAAAAAA">
                                      <p:cBhvr>
                                        <p:cTn id="20" dur="20000" fill="hold"/>
                                        <p:tgtEl>
                                          <p:spTgt spid="20"/>
                                        </p:tgtEl>
                                        <p:attrNameLst>
                                          <p:attrName>ppt_x</p:attrName>
                                          <p:attrName>ppt_y</p:attrName>
                                        </p:attrNameLst>
                                      </p:cBhvr>
                                      <p:rCtr x="-28867" y="-13866"/>
                                    </p:animMotion>
                                  </p:childTnLst>
                                </p:cTn>
                              </p:par>
                              <p:par>
                                <p:cTn id="21" presetID="0" presetClass="path" presetSubtype="0" repeatCount="indefinite" fill="hold" grpId="0" nodeType="withEffect">
                                  <p:stCondLst>
                                    <p:cond delay="0"/>
                                  </p:stCondLst>
                                  <p:childTnLst>
                                    <p:animMotion origin="layout" path="M -0.00026 -0.0007 L -0.00026 -0.00047 L -0.24062 -0.63704 L -0.78789 -0.41783 C -0.78164 -0.18056 -0.77539 0.05625 -0.76901 0.29328 L -0.39388 -0.47014 L -0.00833 -0.18195 L -0.08815 0.45092 C -0.06184 0.39236 0.09271 0.09861 0.11914 0.03958 " pathEditMode="relative" rAng="0" ptsTypes="AAAAAAAAA">
                                      <p:cBhvr>
                                        <p:cTn id="22" dur="20000" fill="hold"/>
                                        <p:tgtEl>
                                          <p:spTgt spid="21"/>
                                        </p:tgtEl>
                                        <p:attrNameLst>
                                          <p:attrName>ppt_x</p:attrName>
                                          <p:attrName>ppt_y</p:attrName>
                                        </p:attrNameLst>
                                      </p:cBhvr>
                                      <p:rCtr x="-33411" y="-9236"/>
                                    </p:animMotion>
                                  </p:childTnLst>
                                </p:cTn>
                              </p:par>
                              <p:par>
                                <p:cTn id="23" presetID="0" presetClass="path" presetSubtype="0" repeatCount="indefinite" fill="hold" grpId="0" nodeType="withEffect">
                                  <p:stCondLst>
                                    <p:cond delay="1000"/>
                                  </p:stCondLst>
                                  <p:childTnLst>
                                    <p:animMotion origin="layout" path="M -0.00013 -0.00069 L -0.00013 -0.00046 L -0.46485 -0.71111 L -0.9056 -0.62106 L -0.87279 0.27894 L -0.32722 -0.32662 L 0.09245 -0.46342 C 0.10573 -0.18958 -0.01237 -0.08171 -0.1168 0.28403 C -0.09076 0.22477 0.07383 0.24074 0.10039 0.18195 " pathEditMode="relative" rAng="0" ptsTypes="AAAAAAAAA">
                                      <p:cBhvr>
                                        <p:cTn id="24" dur="20000" fill="hold"/>
                                        <p:tgtEl>
                                          <p:spTgt spid="22"/>
                                        </p:tgtEl>
                                        <p:attrNameLst>
                                          <p:attrName>ppt_x</p:attrName>
                                          <p:attrName>ppt_y</p:attrName>
                                        </p:attrNameLst>
                                      </p:cBhvr>
                                      <p:rCtr x="-40247" y="-21296"/>
                                    </p:animMotion>
                                  </p:childTnLst>
                                </p:cTn>
                              </p:par>
                              <p:par>
                                <p:cTn id="25" presetID="0" presetClass="path" presetSubtype="0" repeatCount="indefinite" fill="hold" grpId="0" nodeType="withEffect">
                                  <p:stCondLst>
                                    <p:cond delay="2100"/>
                                  </p:stCondLst>
                                  <p:childTnLst>
                                    <p:animMotion origin="layout" path="M -0.00429 -0.0081 L -0.00429 -0.00787 L -0.24479 -0.64514 L -0.79231 -0.425 L -0.66992 0.34746 L -0.33164 -0.33403 L -0.01263 -0.19004 L 0.12774 0.35185 L 0.20638 0.17616 " pathEditMode="relative" rAng="0" ptsTypes="AAAAAAAAA">
                                      <p:cBhvr>
                                        <p:cTn id="26" dur="20000" fill="hold"/>
                                        <p:tgtEl>
                                          <p:spTgt spid="23"/>
                                        </p:tgtEl>
                                        <p:attrNameLst>
                                          <p:attrName>ppt_x</p:attrName>
                                          <p:attrName>ppt_y</p:attrName>
                                        </p:attrNameLst>
                                      </p:cBhvr>
                                      <p:rCtr x="-28867" y="-13866"/>
                                    </p:animMotion>
                                  </p:childTnLst>
                                </p:cTn>
                              </p:par>
                              <p:par>
                                <p:cTn id="27" presetID="0" presetClass="path" presetSubtype="0" repeatCount="indefinite" fill="hold" grpId="0" nodeType="withEffect">
                                  <p:stCondLst>
                                    <p:cond delay="0"/>
                                  </p:stCondLst>
                                  <p:childTnLst>
                                    <p:animMotion origin="layout" path="M -0.00013 3.7037E-6 L -0.00013 0.00023 L -0.24063 -0.63704 L -0.78789 -0.41736 L -0.66537 0.35555 L -0.32722 -0.32616 L -0.00834 -0.18195 L -0.13216 0.1331 C -0.10612 0.075 0.10013 -0.15556 0.1263 -0.21412 " pathEditMode="relative" rAng="0" ptsTypes="AAAAAAAAA">
                                      <p:cBhvr>
                                        <p:cTn id="28" dur="20000" fill="hold"/>
                                        <p:tgtEl>
                                          <p:spTgt spid="24"/>
                                        </p:tgtEl>
                                        <p:attrNameLst>
                                          <p:attrName>ppt_x</p:attrName>
                                          <p:attrName>ppt_y</p:attrName>
                                        </p:attrNameLst>
                                      </p:cBhvr>
                                      <p:rCtr x="-33073" y="-14074"/>
                                    </p:animMotion>
                                  </p:childTnLst>
                                </p:cTn>
                              </p:par>
                              <p:par>
                                <p:cTn id="29" presetID="0" presetClass="path" presetSubtype="0" repeatCount="indefinite" fill="hold" grpId="0" nodeType="withEffect">
                                  <p:stCondLst>
                                    <p:cond delay="4800"/>
                                  </p:stCondLst>
                                  <p:childTnLst>
                                    <p:animMotion origin="layout" path="M 2.91667E-6 -1.48148E-6 L 2.91667E-6 0.00023 L -0.24076 -0.63704 L -0.78802 -0.41713 L -0.6655 0.35556 L -0.32748 -0.32592 L -0.00834 -0.18194 L 0.1319 0.35996 C 0.15807 0.30139 0.125 -0.50648 0.15117 -0.56504 " pathEditMode="relative" rAng="0" ptsTypes="AAAAAAAAA">
                                      <p:cBhvr>
                                        <p:cTn id="30" dur="20000" fill="hold"/>
                                        <p:tgtEl>
                                          <p:spTgt spid="25"/>
                                        </p:tgtEl>
                                        <p:attrNameLst>
                                          <p:attrName>ppt_x</p:attrName>
                                          <p:attrName>ppt_y</p:attrName>
                                        </p:attrNameLst>
                                      </p:cBhvr>
                                      <p:rCtr x="-31849" y="-13866"/>
                                    </p:animMotion>
                                  </p:childTnLst>
                                </p:cTn>
                              </p:par>
                              <p:par>
                                <p:cTn id="31" presetID="23" presetClass="entr" presetSubtype="16" fill="hold" grpId="0" nodeType="withEffect">
                                  <p:stCondLst>
                                    <p:cond delay="2000"/>
                                  </p:stCondLst>
                                  <p:childTnLst>
                                    <p:set>
                                      <p:cBhvr>
                                        <p:cTn id="32" dur="1" fill="hold">
                                          <p:stCondLst>
                                            <p:cond delay="0"/>
                                          </p:stCondLst>
                                        </p:cTn>
                                        <p:tgtEl>
                                          <p:spTgt spid="91"/>
                                        </p:tgtEl>
                                        <p:attrNameLst>
                                          <p:attrName>style.visibility</p:attrName>
                                        </p:attrNameLst>
                                      </p:cBhvr>
                                      <p:to>
                                        <p:strVal val="visible"/>
                                      </p:to>
                                    </p:set>
                                    <p:anim calcmode="lin" valueType="num">
                                      <p:cBhvr>
                                        <p:cTn id="33" dur="1000" fill="hold"/>
                                        <p:tgtEl>
                                          <p:spTgt spid="91"/>
                                        </p:tgtEl>
                                        <p:attrNameLst>
                                          <p:attrName>ppt_w</p:attrName>
                                        </p:attrNameLst>
                                      </p:cBhvr>
                                      <p:tavLst>
                                        <p:tav tm="0">
                                          <p:val>
                                            <p:fltVal val="0"/>
                                          </p:val>
                                        </p:tav>
                                        <p:tav tm="100000">
                                          <p:val>
                                            <p:strVal val="#ppt_w"/>
                                          </p:val>
                                        </p:tav>
                                      </p:tavLst>
                                    </p:anim>
                                    <p:anim calcmode="lin" valueType="num">
                                      <p:cBhvr>
                                        <p:cTn id="34" dur="1000" fill="hold"/>
                                        <p:tgtEl>
                                          <p:spTgt spid="91"/>
                                        </p:tgtEl>
                                        <p:attrNameLst>
                                          <p:attrName>ppt_h</p:attrName>
                                        </p:attrNameLst>
                                      </p:cBhvr>
                                      <p:tavLst>
                                        <p:tav tm="0">
                                          <p:val>
                                            <p:fltVal val="0"/>
                                          </p:val>
                                        </p:tav>
                                        <p:tav tm="100000">
                                          <p:val>
                                            <p:strVal val="#ppt_h"/>
                                          </p:val>
                                        </p:tav>
                                      </p:tavLst>
                                    </p:anim>
                                  </p:childTnLst>
                                </p:cTn>
                              </p:par>
                              <p:par>
                                <p:cTn id="35" presetID="23" presetClass="entr" presetSubtype="16" fill="hold" grpId="0" nodeType="withEffect">
                                  <p:stCondLst>
                                    <p:cond delay="2500"/>
                                  </p:stCondLst>
                                  <p:childTnLst>
                                    <p:set>
                                      <p:cBhvr>
                                        <p:cTn id="36" dur="1" fill="hold">
                                          <p:stCondLst>
                                            <p:cond delay="0"/>
                                          </p:stCondLst>
                                        </p:cTn>
                                        <p:tgtEl>
                                          <p:spTgt spid="92"/>
                                        </p:tgtEl>
                                        <p:attrNameLst>
                                          <p:attrName>style.visibility</p:attrName>
                                        </p:attrNameLst>
                                      </p:cBhvr>
                                      <p:to>
                                        <p:strVal val="visible"/>
                                      </p:to>
                                    </p:set>
                                    <p:anim calcmode="lin" valueType="num">
                                      <p:cBhvr>
                                        <p:cTn id="37" dur="1000" fill="hold"/>
                                        <p:tgtEl>
                                          <p:spTgt spid="92"/>
                                        </p:tgtEl>
                                        <p:attrNameLst>
                                          <p:attrName>ppt_w</p:attrName>
                                        </p:attrNameLst>
                                      </p:cBhvr>
                                      <p:tavLst>
                                        <p:tav tm="0">
                                          <p:val>
                                            <p:fltVal val="0"/>
                                          </p:val>
                                        </p:tav>
                                        <p:tav tm="100000">
                                          <p:val>
                                            <p:strVal val="#ppt_w"/>
                                          </p:val>
                                        </p:tav>
                                      </p:tavLst>
                                    </p:anim>
                                    <p:anim calcmode="lin" valueType="num">
                                      <p:cBhvr>
                                        <p:cTn id="38" dur="1000" fill="hold"/>
                                        <p:tgtEl>
                                          <p:spTgt spid="92"/>
                                        </p:tgtEl>
                                        <p:attrNameLst>
                                          <p:attrName>ppt_h</p:attrName>
                                        </p:attrNameLst>
                                      </p:cBhvr>
                                      <p:tavLst>
                                        <p:tav tm="0">
                                          <p:val>
                                            <p:fltVal val="0"/>
                                          </p:val>
                                        </p:tav>
                                        <p:tav tm="100000">
                                          <p:val>
                                            <p:strVal val="#ppt_h"/>
                                          </p:val>
                                        </p:tav>
                                      </p:tavLst>
                                    </p:anim>
                                  </p:childTnLst>
                                </p:cTn>
                              </p:par>
                              <p:par>
                                <p:cTn id="39" presetID="23" presetClass="entr" presetSubtype="16" fill="hold" grpId="0" nodeType="withEffect">
                                  <p:stCondLst>
                                    <p:cond delay="3000"/>
                                  </p:stCondLst>
                                  <p:childTnLst>
                                    <p:set>
                                      <p:cBhvr>
                                        <p:cTn id="40" dur="1" fill="hold">
                                          <p:stCondLst>
                                            <p:cond delay="0"/>
                                          </p:stCondLst>
                                        </p:cTn>
                                        <p:tgtEl>
                                          <p:spTgt spid="93"/>
                                        </p:tgtEl>
                                        <p:attrNameLst>
                                          <p:attrName>style.visibility</p:attrName>
                                        </p:attrNameLst>
                                      </p:cBhvr>
                                      <p:to>
                                        <p:strVal val="visible"/>
                                      </p:to>
                                    </p:set>
                                    <p:anim calcmode="lin" valueType="num">
                                      <p:cBhvr>
                                        <p:cTn id="41" dur="1000" fill="hold"/>
                                        <p:tgtEl>
                                          <p:spTgt spid="93"/>
                                        </p:tgtEl>
                                        <p:attrNameLst>
                                          <p:attrName>ppt_w</p:attrName>
                                        </p:attrNameLst>
                                      </p:cBhvr>
                                      <p:tavLst>
                                        <p:tav tm="0">
                                          <p:val>
                                            <p:fltVal val="0"/>
                                          </p:val>
                                        </p:tav>
                                        <p:tav tm="100000">
                                          <p:val>
                                            <p:strVal val="#ppt_w"/>
                                          </p:val>
                                        </p:tav>
                                      </p:tavLst>
                                    </p:anim>
                                    <p:anim calcmode="lin" valueType="num">
                                      <p:cBhvr>
                                        <p:cTn id="42" dur="1000" fill="hold"/>
                                        <p:tgtEl>
                                          <p:spTgt spid="93"/>
                                        </p:tgtEl>
                                        <p:attrNameLst>
                                          <p:attrName>ppt_h</p:attrName>
                                        </p:attrNameLst>
                                      </p:cBhvr>
                                      <p:tavLst>
                                        <p:tav tm="0">
                                          <p:val>
                                            <p:fltVal val="0"/>
                                          </p:val>
                                        </p:tav>
                                        <p:tav tm="100000">
                                          <p:val>
                                            <p:strVal val="#ppt_h"/>
                                          </p:val>
                                        </p:tav>
                                      </p:tavLst>
                                    </p:anim>
                                  </p:childTnLst>
                                </p:cTn>
                              </p:par>
                              <p:par>
                                <p:cTn id="43" presetID="42" presetClass="path" presetSubtype="0" accel="67000" decel="33000" fill="hold" nodeType="withEffect">
                                  <p:stCondLst>
                                    <p:cond delay="1750"/>
                                  </p:stCondLst>
                                  <p:childTnLst>
                                    <p:animMotion origin="layout" path="M 3.33333E-6 1.85185E-6 L -1.13881 1.42338 " pathEditMode="relative" rAng="0" ptsTypes="AA">
                                      <p:cBhvr>
                                        <p:cTn id="44" dur="2000" fill="hold"/>
                                        <p:tgtEl>
                                          <p:spTgt spid="201"/>
                                        </p:tgtEl>
                                        <p:attrNameLst>
                                          <p:attrName>ppt_x</p:attrName>
                                          <p:attrName>ppt_y</p:attrName>
                                        </p:attrNameLst>
                                      </p:cBhvr>
                                      <p:rCtr x="-56940" y="71157"/>
                                    </p:animMotion>
                                  </p:childTnLst>
                                </p:cTn>
                              </p:par>
                              <p:par>
                                <p:cTn id="45" presetID="42" presetClass="path" presetSubtype="0" accel="67000" decel="33000" fill="hold" nodeType="withEffect">
                                  <p:stCondLst>
                                    <p:cond delay="2000"/>
                                  </p:stCondLst>
                                  <p:childTnLst>
                                    <p:animMotion origin="layout" path="M 2.29167E-6 4.44444E-6 L -1.08334 1.38865 " pathEditMode="relative" rAng="0" ptsTypes="AA">
                                      <p:cBhvr>
                                        <p:cTn id="46" dur="2000" fill="hold"/>
                                        <p:tgtEl>
                                          <p:spTgt spid="202"/>
                                        </p:tgtEl>
                                        <p:attrNameLst>
                                          <p:attrName>ppt_x</p:attrName>
                                          <p:attrName>ppt_y</p:attrName>
                                        </p:attrNameLst>
                                      </p:cBhvr>
                                      <p:rCtr x="-54167" y="69421"/>
                                    </p:animMotion>
                                  </p:childTnLst>
                                </p:cTn>
                              </p:par>
                              <p:par>
                                <p:cTn id="47" presetID="42" presetClass="path" presetSubtype="0" accel="67000" decel="33000" fill="hold" nodeType="withEffect">
                                  <p:stCondLst>
                                    <p:cond delay="2000"/>
                                  </p:stCondLst>
                                  <p:childTnLst>
                                    <p:animMotion origin="layout" path="M 4.16667E-7 -3.33333E-6 L -1.12552 1.45116 " pathEditMode="relative" rAng="0" ptsTypes="AA">
                                      <p:cBhvr>
                                        <p:cTn id="48" dur="2000" fill="hold"/>
                                        <p:tgtEl>
                                          <p:spTgt spid="203"/>
                                        </p:tgtEl>
                                        <p:attrNameLst>
                                          <p:attrName>ppt_x</p:attrName>
                                          <p:attrName>ppt_y</p:attrName>
                                        </p:attrNameLst>
                                      </p:cBhvr>
                                      <p:rCtr x="-56276" y="725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91" grpId="0"/>
      <p:bldP spid="92" grpId="0"/>
      <p:bldP spid="93"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cxnSp>
        <p:nvCxnSpPr>
          <p:cNvPr id="17" name="直接连接符 16"/>
          <p:cNvCxnSpPr/>
          <p:nvPr/>
        </p:nvCxnSpPr>
        <p:spPr>
          <a:xfrm>
            <a:off x="-36117" y="2668448"/>
            <a:ext cx="6647865" cy="0"/>
          </a:xfrm>
          <a:prstGeom prst="line">
            <a:avLst/>
          </a:prstGeom>
          <a:ln w="6350">
            <a:gradFill flip="none" rotWithShape="1">
              <a:gsLst>
                <a:gs pos="50000">
                  <a:srgbClr val="D68C8E"/>
                </a:gs>
                <a:gs pos="33000">
                  <a:srgbClr val="D68C8E">
                    <a:alpha val="0"/>
                  </a:srgbClr>
                </a:gs>
                <a:gs pos="77000">
                  <a:srgbClr val="D68C8E">
                    <a:alpha val="0"/>
                  </a:srgbClr>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4272767" y="4725932"/>
            <a:ext cx="3575624" cy="903605"/>
          </a:xfrm>
          <a:prstGeom prst="rect">
            <a:avLst/>
          </a:prstGeom>
          <a:noFill/>
        </p:spPr>
        <p:txBody>
          <a:bodyPr wrap="square" rtlCol="0">
            <a:spAutoFit/>
          </a:bodyPr>
          <a:lstStyle/>
          <a:p>
            <a:pPr algn="ctr">
              <a:lnSpc>
                <a:spcPct val="120000"/>
              </a:lnSpc>
              <a:spcBef>
                <a:spcPts val="600"/>
              </a:spcBef>
            </a:pPr>
            <a:r>
              <a:rPr lang="zh-CN" altLang="en-US" sz="4400" spc="600" dirty="0">
                <a:solidFill>
                  <a:schemeClr val="bg1"/>
                </a:solidFill>
                <a:cs typeface="+mn-ea"/>
                <a:sym typeface="+mn-lt"/>
              </a:rPr>
              <a:t>难点</a:t>
            </a:r>
          </a:p>
        </p:txBody>
      </p:sp>
      <p:grpSp>
        <p:nvGrpSpPr>
          <p:cNvPr id="14" name="组合 13"/>
          <p:cNvGrpSpPr/>
          <p:nvPr/>
        </p:nvGrpSpPr>
        <p:grpSpPr>
          <a:xfrm>
            <a:off x="7342130" y="3094284"/>
            <a:ext cx="1176351" cy="1103476"/>
            <a:chOff x="5503863" y="3344863"/>
            <a:chExt cx="179388" cy="168275"/>
          </a:xfrm>
        </p:grpSpPr>
        <p:sp>
          <p:nvSpPr>
            <p:cNvPr id="15" name="Freeform 40"/>
            <p:cNvSpPr/>
            <p:nvPr/>
          </p:nvSpPr>
          <p:spPr bwMode="auto">
            <a:xfrm>
              <a:off x="5503863" y="3344863"/>
              <a:ext cx="179388" cy="168275"/>
            </a:xfrm>
            <a:custGeom>
              <a:avLst/>
              <a:gdLst>
                <a:gd name="T0" fmla="*/ 38 w 39"/>
                <a:gd name="T1" fmla="*/ 11 h 37"/>
                <a:gd name="T2" fmla="*/ 36 w 39"/>
                <a:gd name="T3" fmla="*/ 7 h 37"/>
                <a:gd name="T4" fmla="*/ 26 w 39"/>
                <a:gd name="T5" fmla="*/ 0 h 37"/>
                <a:gd name="T6" fmla="*/ 22 w 39"/>
                <a:gd name="T7" fmla="*/ 0 h 37"/>
                <a:gd name="T8" fmla="*/ 14 w 39"/>
                <a:gd name="T9" fmla="*/ 0 h 37"/>
                <a:gd name="T10" fmla="*/ 8 w 39"/>
                <a:gd name="T11" fmla="*/ 2 h 37"/>
                <a:gd name="T12" fmla="*/ 3 w 39"/>
                <a:gd name="T13" fmla="*/ 5 h 37"/>
                <a:gd name="T14" fmla="*/ 1 w 39"/>
                <a:gd name="T15" fmla="*/ 11 h 37"/>
                <a:gd name="T16" fmla="*/ 1 w 39"/>
                <a:gd name="T17" fmla="*/ 18 h 37"/>
                <a:gd name="T18" fmla="*/ 1 w 39"/>
                <a:gd name="T19" fmla="*/ 24 h 37"/>
                <a:gd name="T20" fmla="*/ 5 w 39"/>
                <a:gd name="T21" fmla="*/ 31 h 37"/>
                <a:gd name="T22" fmla="*/ 18 w 39"/>
                <a:gd name="T23" fmla="*/ 37 h 37"/>
                <a:gd name="T24" fmla="*/ 23 w 39"/>
                <a:gd name="T25" fmla="*/ 37 h 37"/>
                <a:gd name="T26" fmla="*/ 28 w 39"/>
                <a:gd name="T27" fmla="*/ 36 h 37"/>
                <a:gd name="T28" fmla="*/ 32 w 39"/>
                <a:gd name="T29" fmla="*/ 32 h 37"/>
                <a:gd name="T30" fmla="*/ 38 w 39"/>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37">
                  <a:moveTo>
                    <a:pt x="38" y="11"/>
                  </a:moveTo>
                  <a:cubicBezTo>
                    <a:pt x="38" y="10"/>
                    <a:pt x="37" y="8"/>
                    <a:pt x="36" y="7"/>
                  </a:cubicBezTo>
                  <a:cubicBezTo>
                    <a:pt x="31" y="1"/>
                    <a:pt x="27" y="0"/>
                    <a:pt x="26" y="0"/>
                  </a:cubicBezTo>
                  <a:cubicBezTo>
                    <a:pt x="24" y="0"/>
                    <a:pt x="23" y="0"/>
                    <a:pt x="22" y="0"/>
                  </a:cubicBezTo>
                  <a:cubicBezTo>
                    <a:pt x="19" y="0"/>
                    <a:pt x="16" y="0"/>
                    <a:pt x="14" y="0"/>
                  </a:cubicBezTo>
                  <a:cubicBezTo>
                    <a:pt x="12" y="0"/>
                    <a:pt x="10" y="1"/>
                    <a:pt x="8" y="2"/>
                  </a:cubicBezTo>
                  <a:cubicBezTo>
                    <a:pt x="6" y="2"/>
                    <a:pt x="4" y="4"/>
                    <a:pt x="3" y="5"/>
                  </a:cubicBezTo>
                  <a:cubicBezTo>
                    <a:pt x="2" y="7"/>
                    <a:pt x="1" y="9"/>
                    <a:pt x="1" y="11"/>
                  </a:cubicBezTo>
                  <a:cubicBezTo>
                    <a:pt x="0" y="14"/>
                    <a:pt x="1" y="15"/>
                    <a:pt x="1" y="18"/>
                  </a:cubicBezTo>
                  <a:cubicBezTo>
                    <a:pt x="1" y="20"/>
                    <a:pt x="1" y="22"/>
                    <a:pt x="1" y="24"/>
                  </a:cubicBezTo>
                  <a:cubicBezTo>
                    <a:pt x="1" y="26"/>
                    <a:pt x="2" y="30"/>
                    <a:pt x="5" y="31"/>
                  </a:cubicBezTo>
                  <a:cubicBezTo>
                    <a:pt x="8" y="35"/>
                    <a:pt x="13" y="36"/>
                    <a:pt x="18" y="37"/>
                  </a:cubicBezTo>
                  <a:cubicBezTo>
                    <a:pt x="20" y="37"/>
                    <a:pt x="22" y="37"/>
                    <a:pt x="23" y="37"/>
                  </a:cubicBezTo>
                  <a:cubicBezTo>
                    <a:pt x="25" y="37"/>
                    <a:pt x="27" y="37"/>
                    <a:pt x="28" y="36"/>
                  </a:cubicBezTo>
                  <a:cubicBezTo>
                    <a:pt x="30" y="35"/>
                    <a:pt x="31" y="34"/>
                    <a:pt x="32" y="32"/>
                  </a:cubicBezTo>
                  <a:cubicBezTo>
                    <a:pt x="38" y="22"/>
                    <a:pt x="39" y="16"/>
                    <a:pt x="38" y="11"/>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41"/>
            <p:cNvSpPr/>
            <p:nvPr/>
          </p:nvSpPr>
          <p:spPr bwMode="auto">
            <a:xfrm>
              <a:off x="5564188" y="3362325"/>
              <a:ext cx="100013" cy="46038"/>
            </a:xfrm>
            <a:custGeom>
              <a:avLst/>
              <a:gdLst>
                <a:gd name="T0" fmla="*/ 2 w 22"/>
                <a:gd name="T1" fmla="*/ 5 h 10"/>
                <a:gd name="T2" fmla="*/ 14 w 22"/>
                <a:gd name="T3" fmla="*/ 8 h 10"/>
                <a:gd name="T4" fmla="*/ 19 w 22"/>
                <a:gd name="T5" fmla="*/ 9 h 10"/>
                <a:gd name="T6" fmla="*/ 18 w 22"/>
                <a:gd name="T7" fmla="*/ 2 h 10"/>
                <a:gd name="T8" fmla="*/ 2 w 22"/>
                <a:gd name="T9" fmla="*/ 5 h 10"/>
              </a:gdLst>
              <a:ahLst/>
              <a:cxnLst>
                <a:cxn ang="0">
                  <a:pos x="T0" y="T1"/>
                </a:cxn>
                <a:cxn ang="0">
                  <a:pos x="T2" y="T3"/>
                </a:cxn>
                <a:cxn ang="0">
                  <a:pos x="T4" y="T5"/>
                </a:cxn>
                <a:cxn ang="0">
                  <a:pos x="T6" y="T7"/>
                </a:cxn>
                <a:cxn ang="0">
                  <a:pos x="T8" y="T9"/>
                </a:cxn>
              </a:cxnLst>
              <a:rect l="0" t="0" r="r" b="b"/>
              <a:pathLst>
                <a:path w="22" h="10">
                  <a:moveTo>
                    <a:pt x="2" y="5"/>
                  </a:moveTo>
                  <a:cubicBezTo>
                    <a:pt x="4" y="7"/>
                    <a:pt x="10" y="4"/>
                    <a:pt x="14" y="8"/>
                  </a:cubicBezTo>
                  <a:cubicBezTo>
                    <a:pt x="16" y="10"/>
                    <a:pt x="18" y="10"/>
                    <a:pt x="19" y="9"/>
                  </a:cubicBezTo>
                  <a:cubicBezTo>
                    <a:pt x="21" y="7"/>
                    <a:pt x="22" y="4"/>
                    <a:pt x="18" y="2"/>
                  </a:cubicBezTo>
                  <a:cubicBezTo>
                    <a:pt x="15" y="0"/>
                    <a:pt x="0" y="0"/>
                    <a:pt x="2" y="5"/>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42"/>
            <p:cNvSpPr/>
            <p:nvPr/>
          </p:nvSpPr>
          <p:spPr bwMode="auto">
            <a:xfrm>
              <a:off x="5518150" y="3430588"/>
              <a:ext cx="50800" cy="33338"/>
            </a:xfrm>
            <a:custGeom>
              <a:avLst/>
              <a:gdLst>
                <a:gd name="T0" fmla="*/ 1 w 11"/>
                <a:gd name="T1" fmla="*/ 4 h 7"/>
                <a:gd name="T2" fmla="*/ 10 w 11"/>
                <a:gd name="T3" fmla="*/ 4 h 7"/>
                <a:gd name="T4" fmla="*/ 9 w 11"/>
                <a:gd name="T5" fmla="*/ 2 h 7"/>
                <a:gd name="T6" fmla="*/ 6 w 11"/>
                <a:gd name="T7" fmla="*/ 2 h 7"/>
                <a:gd name="T8" fmla="*/ 1 w 11"/>
                <a:gd name="T9" fmla="*/ 1 h 7"/>
                <a:gd name="T10" fmla="*/ 1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1" y="4"/>
                  </a:moveTo>
                  <a:cubicBezTo>
                    <a:pt x="2" y="4"/>
                    <a:pt x="9" y="7"/>
                    <a:pt x="10" y="4"/>
                  </a:cubicBezTo>
                  <a:cubicBezTo>
                    <a:pt x="11" y="4"/>
                    <a:pt x="10" y="3"/>
                    <a:pt x="9" y="2"/>
                  </a:cubicBezTo>
                  <a:cubicBezTo>
                    <a:pt x="8" y="1"/>
                    <a:pt x="7" y="2"/>
                    <a:pt x="6" y="2"/>
                  </a:cubicBezTo>
                  <a:cubicBezTo>
                    <a:pt x="4" y="2"/>
                    <a:pt x="3" y="0"/>
                    <a:pt x="1" y="1"/>
                  </a:cubicBezTo>
                  <a:cubicBezTo>
                    <a:pt x="0" y="2"/>
                    <a:pt x="0" y="3"/>
                    <a:pt x="1"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43"/>
            <p:cNvSpPr/>
            <p:nvPr/>
          </p:nvSpPr>
          <p:spPr bwMode="auto">
            <a:xfrm>
              <a:off x="5586413" y="3467100"/>
              <a:ext cx="36513" cy="19050"/>
            </a:xfrm>
            <a:custGeom>
              <a:avLst/>
              <a:gdLst>
                <a:gd name="T0" fmla="*/ 5 w 8"/>
                <a:gd name="T1" fmla="*/ 4 h 4"/>
                <a:gd name="T2" fmla="*/ 1 w 8"/>
                <a:gd name="T3" fmla="*/ 2 h 4"/>
                <a:gd name="T4" fmla="*/ 5 w 8"/>
                <a:gd name="T5" fmla="*/ 2 h 4"/>
                <a:gd name="T6" fmla="*/ 7 w 8"/>
                <a:gd name="T7" fmla="*/ 3 h 4"/>
                <a:gd name="T8" fmla="*/ 5 w 8"/>
                <a:gd name="T9" fmla="*/ 4 h 4"/>
              </a:gdLst>
              <a:ahLst/>
              <a:cxnLst>
                <a:cxn ang="0">
                  <a:pos x="T0" y="T1"/>
                </a:cxn>
                <a:cxn ang="0">
                  <a:pos x="T2" y="T3"/>
                </a:cxn>
                <a:cxn ang="0">
                  <a:pos x="T4" y="T5"/>
                </a:cxn>
                <a:cxn ang="0">
                  <a:pos x="T6" y="T7"/>
                </a:cxn>
                <a:cxn ang="0">
                  <a:pos x="T8" y="T9"/>
                </a:cxn>
              </a:cxnLst>
              <a:rect l="0" t="0" r="r" b="b"/>
              <a:pathLst>
                <a:path w="8" h="4">
                  <a:moveTo>
                    <a:pt x="5" y="4"/>
                  </a:moveTo>
                  <a:cubicBezTo>
                    <a:pt x="3" y="4"/>
                    <a:pt x="0" y="4"/>
                    <a:pt x="1" y="2"/>
                  </a:cubicBezTo>
                  <a:cubicBezTo>
                    <a:pt x="1" y="0"/>
                    <a:pt x="4" y="2"/>
                    <a:pt x="5" y="2"/>
                  </a:cubicBezTo>
                  <a:cubicBezTo>
                    <a:pt x="6" y="2"/>
                    <a:pt x="8" y="2"/>
                    <a:pt x="7" y="3"/>
                  </a:cubicBezTo>
                  <a:cubicBezTo>
                    <a:pt x="7" y="4"/>
                    <a:pt x="5" y="4"/>
                    <a:pt x="5"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44"/>
            <p:cNvSpPr/>
            <p:nvPr/>
          </p:nvSpPr>
          <p:spPr bwMode="auto">
            <a:xfrm>
              <a:off x="5572125" y="3422650"/>
              <a:ext cx="33338" cy="17463"/>
            </a:xfrm>
            <a:custGeom>
              <a:avLst/>
              <a:gdLst>
                <a:gd name="T0" fmla="*/ 3 w 7"/>
                <a:gd name="T1" fmla="*/ 3 h 4"/>
                <a:gd name="T2" fmla="*/ 7 w 7"/>
                <a:gd name="T3" fmla="*/ 3 h 4"/>
                <a:gd name="T4" fmla="*/ 3 w 7"/>
                <a:gd name="T5" fmla="*/ 1 h 4"/>
                <a:gd name="T6" fmla="*/ 0 w 7"/>
                <a:gd name="T7" fmla="*/ 2 h 4"/>
                <a:gd name="T8" fmla="*/ 3 w 7"/>
                <a:gd name="T9" fmla="*/ 3 h 4"/>
              </a:gdLst>
              <a:ahLst/>
              <a:cxnLst>
                <a:cxn ang="0">
                  <a:pos x="T0" y="T1"/>
                </a:cxn>
                <a:cxn ang="0">
                  <a:pos x="T2" y="T3"/>
                </a:cxn>
                <a:cxn ang="0">
                  <a:pos x="T4" y="T5"/>
                </a:cxn>
                <a:cxn ang="0">
                  <a:pos x="T6" y="T7"/>
                </a:cxn>
                <a:cxn ang="0">
                  <a:pos x="T8" y="T9"/>
                </a:cxn>
              </a:cxnLst>
              <a:rect l="0" t="0" r="r" b="b"/>
              <a:pathLst>
                <a:path w="7" h="4">
                  <a:moveTo>
                    <a:pt x="3" y="3"/>
                  </a:moveTo>
                  <a:cubicBezTo>
                    <a:pt x="4" y="3"/>
                    <a:pt x="7" y="4"/>
                    <a:pt x="7" y="3"/>
                  </a:cubicBezTo>
                  <a:cubicBezTo>
                    <a:pt x="7" y="1"/>
                    <a:pt x="4" y="1"/>
                    <a:pt x="3" y="1"/>
                  </a:cubicBezTo>
                  <a:cubicBezTo>
                    <a:pt x="2" y="1"/>
                    <a:pt x="0" y="0"/>
                    <a:pt x="0" y="2"/>
                  </a:cubicBezTo>
                  <a:cubicBezTo>
                    <a:pt x="1" y="2"/>
                    <a:pt x="2" y="3"/>
                    <a:pt x="3" y="3"/>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45"/>
            <p:cNvSpPr/>
            <p:nvPr/>
          </p:nvSpPr>
          <p:spPr bwMode="auto">
            <a:xfrm>
              <a:off x="5527675" y="3398838"/>
              <a:ext cx="17463" cy="9525"/>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2"/>
                    <a:pt x="3" y="2"/>
                    <a:pt x="2" y="2"/>
                  </a:cubicBezTo>
                  <a:cubicBezTo>
                    <a:pt x="1" y="2"/>
                    <a:pt x="0" y="2"/>
                    <a:pt x="0" y="1"/>
                  </a:cubicBezTo>
                  <a:cubicBezTo>
                    <a:pt x="0" y="1"/>
                    <a:pt x="0" y="0"/>
                    <a:pt x="1" y="0"/>
                  </a:cubicBezTo>
                  <a:cubicBezTo>
                    <a:pt x="2" y="0"/>
                    <a:pt x="4" y="1"/>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46"/>
            <p:cNvSpPr/>
            <p:nvPr/>
          </p:nvSpPr>
          <p:spPr bwMode="auto">
            <a:xfrm>
              <a:off x="5632450" y="3459163"/>
              <a:ext cx="19050" cy="7938"/>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1"/>
                    <a:pt x="3" y="2"/>
                    <a:pt x="2" y="2"/>
                  </a:cubicBezTo>
                  <a:cubicBezTo>
                    <a:pt x="1" y="2"/>
                    <a:pt x="0" y="1"/>
                    <a:pt x="0" y="1"/>
                  </a:cubicBezTo>
                  <a:cubicBezTo>
                    <a:pt x="0" y="0"/>
                    <a:pt x="0" y="0"/>
                    <a:pt x="1" y="0"/>
                  </a:cubicBezTo>
                  <a:cubicBezTo>
                    <a:pt x="2" y="0"/>
                    <a:pt x="4" y="0"/>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Freeform 47"/>
            <p:cNvSpPr/>
            <p:nvPr/>
          </p:nvSpPr>
          <p:spPr bwMode="auto">
            <a:xfrm>
              <a:off x="5535613" y="3371850"/>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25" name="组合 24"/>
          <p:cNvGrpSpPr/>
          <p:nvPr/>
        </p:nvGrpSpPr>
        <p:grpSpPr>
          <a:xfrm>
            <a:off x="5264452" y="3688818"/>
            <a:ext cx="476250" cy="455613"/>
            <a:chOff x="6096001" y="4270376"/>
            <a:chExt cx="476250" cy="455613"/>
          </a:xfrm>
        </p:grpSpPr>
        <p:sp>
          <p:nvSpPr>
            <p:cNvPr id="26" name="Freeform 92"/>
            <p:cNvSpPr/>
            <p:nvPr/>
          </p:nvSpPr>
          <p:spPr bwMode="auto">
            <a:xfrm>
              <a:off x="6096001" y="4270376"/>
              <a:ext cx="476250" cy="455613"/>
            </a:xfrm>
            <a:custGeom>
              <a:avLst/>
              <a:gdLst>
                <a:gd name="T0" fmla="*/ 4 w 112"/>
                <a:gd name="T1" fmla="*/ 64 h 107"/>
                <a:gd name="T2" fmla="*/ 48 w 112"/>
                <a:gd name="T3" fmla="*/ 3 h 107"/>
                <a:gd name="T4" fmla="*/ 108 w 112"/>
                <a:gd name="T5" fmla="*/ 47 h 107"/>
                <a:gd name="T6" fmla="*/ 67 w 112"/>
                <a:gd name="T7" fmla="*/ 104 h 107"/>
                <a:gd name="T8" fmla="*/ 4 w 112"/>
                <a:gd name="T9" fmla="*/ 64 h 107"/>
              </a:gdLst>
              <a:ahLst/>
              <a:cxnLst>
                <a:cxn ang="0">
                  <a:pos x="T0" y="T1"/>
                </a:cxn>
                <a:cxn ang="0">
                  <a:pos x="T2" y="T3"/>
                </a:cxn>
                <a:cxn ang="0">
                  <a:pos x="T4" y="T5"/>
                </a:cxn>
                <a:cxn ang="0">
                  <a:pos x="T6" y="T7"/>
                </a:cxn>
                <a:cxn ang="0">
                  <a:pos x="T8" y="T9"/>
                </a:cxn>
              </a:cxnLst>
              <a:rect l="0" t="0" r="r" b="b"/>
              <a:pathLst>
                <a:path w="112" h="107">
                  <a:moveTo>
                    <a:pt x="4" y="64"/>
                  </a:moveTo>
                  <a:cubicBezTo>
                    <a:pt x="0" y="36"/>
                    <a:pt x="20" y="7"/>
                    <a:pt x="48" y="3"/>
                  </a:cubicBezTo>
                  <a:cubicBezTo>
                    <a:pt x="76" y="0"/>
                    <a:pt x="105" y="19"/>
                    <a:pt x="108" y="47"/>
                  </a:cubicBezTo>
                  <a:cubicBezTo>
                    <a:pt x="112" y="76"/>
                    <a:pt x="95" y="101"/>
                    <a:pt x="67" y="104"/>
                  </a:cubicBezTo>
                  <a:cubicBezTo>
                    <a:pt x="39" y="107"/>
                    <a:pt x="7" y="92"/>
                    <a:pt x="4" y="64"/>
                  </a:cubicBezTo>
                  <a:close/>
                </a:path>
              </a:pathLst>
            </a:custGeom>
            <a:solidFill>
              <a:srgbClr val="D68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93"/>
            <p:cNvSpPr/>
            <p:nvPr/>
          </p:nvSpPr>
          <p:spPr bwMode="auto">
            <a:xfrm>
              <a:off x="6176963" y="4627563"/>
              <a:ext cx="263525" cy="73025"/>
            </a:xfrm>
            <a:custGeom>
              <a:avLst/>
              <a:gdLst>
                <a:gd name="T0" fmla="*/ 58 w 62"/>
                <a:gd name="T1" fmla="*/ 7 h 17"/>
                <a:gd name="T2" fmla="*/ 61 w 62"/>
                <a:gd name="T3" fmla="*/ 5 h 17"/>
                <a:gd name="T4" fmla="*/ 61 w 62"/>
                <a:gd name="T5" fmla="*/ 1 h 17"/>
                <a:gd name="T6" fmla="*/ 58 w 62"/>
                <a:gd name="T7" fmla="*/ 1 h 17"/>
                <a:gd name="T8" fmla="*/ 26 w 62"/>
                <a:gd name="T9" fmla="*/ 4 h 17"/>
                <a:gd name="T10" fmla="*/ 8 w 62"/>
                <a:gd name="T11" fmla="*/ 4 h 17"/>
                <a:gd name="T12" fmla="*/ 0 w 62"/>
                <a:gd name="T13" fmla="*/ 7 h 17"/>
                <a:gd name="T14" fmla="*/ 20 w 62"/>
                <a:gd name="T15" fmla="*/ 17 h 17"/>
                <a:gd name="T16" fmla="*/ 37 w 62"/>
                <a:gd name="T17" fmla="*/ 13 h 17"/>
                <a:gd name="T18" fmla="*/ 58 w 62"/>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7">
                  <a:moveTo>
                    <a:pt x="58" y="7"/>
                  </a:moveTo>
                  <a:cubicBezTo>
                    <a:pt x="59" y="6"/>
                    <a:pt x="60" y="6"/>
                    <a:pt x="61" y="5"/>
                  </a:cubicBezTo>
                  <a:cubicBezTo>
                    <a:pt x="61" y="4"/>
                    <a:pt x="62" y="2"/>
                    <a:pt x="61" y="1"/>
                  </a:cubicBezTo>
                  <a:cubicBezTo>
                    <a:pt x="60" y="1"/>
                    <a:pt x="59" y="1"/>
                    <a:pt x="58" y="1"/>
                  </a:cubicBezTo>
                  <a:cubicBezTo>
                    <a:pt x="47" y="0"/>
                    <a:pt x="37" y="4"/>
                    <a:pt x="26" y="4"/>
                  </a:cubicBezTo>
                  <a:cubicBezTo>
                    <a:pt x="20" y="4"/>
                    <a:pt x="13" y="3"/>
                    <a:pt x="8" y="4"/>
                  </a:cubicBezTo>
                  <a:cubicBezTo>
                    <a:pt x="5" y="4"/>
                    <a:pt x="2" y="6"/>
                    <a:pt x="0" y="7"/>
                  </a:cubicBezTo>
                  <a:cubicBezTo>
                    <a:pt x="6" y="12"/>
                    <a:pt x="12" y="15"/>
                    <a:pt x="20" y="17"/>
                  </a:cubicBezTo>
                  <a:cubicBezTo>
                    <a:pt x="25" y="14"/>
                    <a:pt x="31" y="14"/>
                    <a:pt x="37" y="13"/>
                  </a:cubicBezTo>
                  <a:cubicBezTo>
                    <a:pt x="44" y="11"/>
                    <a:pt x="51" y="9"/>
                    <a:pt x="58" y="7"/>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94"/>
            <p:cNvSpPr/>
            <p:nvPr/>
          </p:nvSpPr>
          <p:spPr bwMode="auto">
            <a:xfrm>
              <a:off x="6364288" y="4665663"/>
              <a:ext cx="122238" cy="47625"/>
            </a:xfrm>
            <a:custGeom>
              <a:avLst/>
              <a:gdLst>
                <a:gd name="T0" fmla="*/ 14 w 29"/>
                <a:gd name="T1" fmla="*/ 3 h 11"/>
                <a:gd name="T2" fmla="*/ 0 w 29"/>
                <a:gd name="T3" fmla="*/ 11 h 11"/>
                <a:gd name="T4" fmla="*/ 4 w 29"/>
                <a:gd name="T5" fmla="*/ 11 h 11"/>
                <a:gd name="T6" fmla="*/ 29 w 29"/>
                <a:gd name="T7" fmla="*/ 0 h 11"/>
                <a:gd name="T8" fmla="*/ 14 w 29"/>
                <a:gd name="T9" fmla="*/ 3 h 11"/>
              </a:gdLst>
              <a:ahLst/>
              <a:cxnLst>
                <a:cxn ang="0">
                  <a:pos x="T0" y="T1"/>
                </a:cxn>
                <a:cxn ang="0">
                  <a:pos x="T2" y="T3"/>
                </a:cxn>
                <a:cxn ang="0">
                  <a:pos x="T4" y="T5"/>
                </a:cxn>
                <a:cxn ang="0">
                  <a:pos x="T6" y="T7"/>
                </a:cxn>
                <a:cxn ang="0">
                  <a:pos x="T8" y="T9"/>
                </a:cxn>
              </a:cxnLst>
              <a:rect l="0" t="0" r="r" b="b"/>
              <a:pathLst>
                <a:path w="29" h="11">
                  <a:moveTo>
                    <a:pt x="14" y="3"/>
                  </a:moveTo>
                  <a:cubicBezTo>
                    <a:pt x="9" y="5"/>
                    <a:pt x="4" y="8"/>
                    <a:pt x="0" y="11"/>
                  </a:cubicBezTo>
                  <a:cubicBezTo>
                    <a:pt x="1" y="11"/>
                    <a:pt x="2" y="11"/>
                    <a:pt x="4" y="11"/>
                  </a:cubicBezTo>
                  <a:cubicBezTo>
                    <a:pt x="14" y="10"/>
                    <a:pt x="22" y="6"/>
                    <a:pt x="29" y="0"/>
                  </a:cubicBezTo>
                  <a:cubicBezTo>
                    <a:pt x="24" y="0"/>
                    <a:pt x="19" y="1"/>
                    <a:pt x="14"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95"/>
            <p:cNvSpPr/>
            <p:nvPr/>
          </p:nvSpPr>
          <p:spPr bwMode="auto">
            <a:xfrm>
              <a:off x="6435726" y="4546601"/>
              <a:ext cx="119063" cy="55563"/>
            </a:xfrm>
            <a:custGeom>
              <a:avLst/>
              <a:gdLst>
                <a:gd name="T0" fmla="*/ 0 w 28"/>
                <a:gd name="T1" fmla="*/ 10 h 13"/>
                <a:gd name="T2" fmla="*/ 0 w 28"/>
                <a:gd name="T3" fmla="*/ 11 h 13"/>
                <a:gd name="T4" fmla="*/ 0 w 28"/>
                <a:gd name="T5" fmla="*/ 11 h 13"/>
                <a:gd name="T6" fmla="*/ 9 w 28"/>
                <a:gd name="T7" fmla="*/ 12 h 13"/>
                <a:gd name="T8" fmla="*/ 18 w 28"/>
                <a:gd name="T9" fmla="*/ 10 h 13"/>
                <a:gd name="T10" fmla="*/ 25 w 28"/>
                <a:gd name="T11" fmla="*/ 9 h 13"/>
                <a:gd name="T12" fmla="*/ 28 w 28"/>
                <a:gd name="T13" fmla="*/ 0 h 13"/>
                <a:gd name="T14" fmla="*/ 12 w 28"/>
                <a:gd name="T15" fmla="*/ 5 h 13"/>
                <a:gd name="T16" fmla="*/ 0 w 28"/>
                <a:gd name="T1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3">
                  <a:moveTo>
                    <a:pt x="0" y="10"/>
                  </a:moveTo>
                  <a:cubicBezTo>
                    <a:pt x="0" y="11"/>
                    <a:pt x="0" y="11"/>
                    <a:pt x="0" y="11"/>
                  </a:cubicBezTo>
                  <a:cubicBezTo>
                    <a:pt x="0" y="11"/>
                    <a:pt x="0" y="11"/>
                    <a:pt x="0" y="11"/>
                  </a:cubicBezTo>
                  <a:cubicBezTo>
                    <a:pt x="3" y="13"/>
                    <a:pt x="6" y="13"/>
                    <a:pt x="9" y="12"/>
                  </a:cubicBezTo>
                  <a:cubicBezTo>
                    <a:pt x="12" y="12"/>
                    <a:pt x="15" y="11"/>
                    <a:pt x="18" y="10"/>
                  </a:cubicBezTo>
                  <a:cubicBezTo>
                    <a:pt x="20" y="9"/>
                    <a:pt x="23" y="9"/>
                    <a:pt x="25" y="9"/>
                  </a:cubicBezTo>
                  <a:cubicBezTo>
                    <a:pt x="26" y="6"/>
                    <a:pt x="27" y="3"/>
                    <a:pt x="28" y="0"/>
                  </a:cubicBezTo>
                  <a:cubicBezTo>
                    <a:pt x="22" y="0"/>
                    <a:pt x="18" y="3"/>
                    <a:pt x="12" y="5"/>
                  </a:cubicBezTo>
                  <a:cubicBezTo>
                    <a:pt x="8" y="6"/>
                    <a:pt x="4" y="7"/>
                    <a:pt x="0" y="10"/>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96"/>
            <p:cNvSpPr/>
            <p:nvPr/>
          </p:nvSpPr>
          <p:spPr bwMode="auto">
            <a:xfrm>
              <a:off x="6108701" y="4495801"/>
              <a:ext cx="127000" cy="111125"/>
            </a:xfrm>
            <a:custGeom>
              <a:avLst/>
              <a:gdLst>
                <a:gd name="T0" fmla="*/ 14 w 30"/>
                <a:gd name="T1" fmla="*/ 24 h 26"/>
                <a:gd name="T2" fmla="*/ 29 w 30"/>
                <a:gd name="T3" fmla="*/ 21 h 26"/>
                <a:gd name="T4" fmla="*/ 30 w 30"/>
                <a:gd name="T5" fmla="*/ 19 h 26"/>
                <a:gd name="T6" fmla="*/ 29 w 30"/>
                <a:gd name="T7" fmla="*/ 18 h 26"/>
                <a:gd name="T8" fmla="*/ 12 w 30"/>
                <a:gd name="T9" fmla="*/ 17 h 26"/>
                <a:gd name="T10" fmla="*/ 11 w 30"/>
                <a:gd name="T11" fmla="*/ 17 h 26"/>
                <a:gd name="T12" fmla="*/ 12 w 30"/>
                <a:gd name="T13" fmla="*/ 16 h 26"/>
                <a:gd name="T14" fmla="*/ 29 w 30"/>
                <a:gd name="T15" fmla="*/ 7 h 26"/>
                <a:gd name="T16" fmla="*/ 15 w 30"/>
                <a:gd name="T17" fmla="*/ 1 h 26"/>
                <a:gd name="T18" fmla="*/ 0 w 30"/>
                <a:gd name="T19" fmla="*/ 4 h 26"/>
                <a:gd name="T20" fmla="*/ 1 w 30"/>
                <a:gd name="T21" fmla="*/ 11 h 26"/>
                <a:gd name="T22" fmla="*/ 5 w 30"/>
                <a:gd name="T23" fmla="*/ 26 h 26"/>
                <a:gd name="T24" fmla="*/ 14 w 30"/>
                <a:gd name="T2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6">
                  <a:moveTo>
                    <a:pt x="14" y="24"/>
                  </a:moveTo>
                  <a:cubicBezTo>
                    <a:pt x="19" y="24"/>
                    <a:pt x="24" y="24"/>
                    <a:pt x="29" y="21"/>
                  </a:cubicBezTo>
                  <a:cubicBezTo>
                    <a:pt x="29" y="21"/>
                    <a:pt x="30" y="20"/>
                    <a:pt x="30" y="19"/>
                  </a:cubicBezTo>
                  <a:cubicBezTo>
                    <a:pt x="30" y="19"/>
                    <a:pt x="29" y="18"/>
                    <a:pt x="29" y="18"/>
                  </a:cubicBezTo>
                  <a:cubicBezTo>
                    <a:pt x="24" y="15"/>
                    <a:pt x="17" y="19"/>
                    <a:pt x="12" y="17"/>
                  </a:cubicBezTo>
                  <a:cubicBezTo>
                    <a:pt x="11" y="17"/>
                    <a:pt x="11" y="17"/>
                    <a:pt x="11" y="17"/>
                  </a:cubicBezTo>
                  <a:cubicBezTo>
                    <a:pt x="11" y="16"/>
                    <a:pt x="12" y="16"/>
                    <a:pt x="12" y="16"/>
                  </a:cubicBezTo>
                  <a:cubicBezTo>
                    <a:pt x="16" y="13"/>
                    <a:pt x="29" y="12"/>
                    <a:pt x="29" y="7"/>
                  </a:cubicBezTo>
                  <a:cubicBezTo>
                    <a:pt x="29" y="0"/>
                    <a:pt x="19" y="1"/>
                    <a:pt x="15" y="1"/>
                  </a:cubicBezTo>
                  <a:cubicBezTo>
                    <a:pt x="9" y="1"/>
                    <a:pt x="4" y="2"/>
                    <a:pt x="0" y="4"/>
                  </a:cubicBezTo>
                  <a:cubicBezTo>
                    <a:pt x="0" y="6"/>
                    <a:pt x="0" y="9"/>
                    <a:pt x="1" y="11"/>
                  </a:cubicBezTo>
                  <a:cubicBezTo>
                    <a:pt x="1" y="16"/>
                    <a:pt x="3" y="21"/>
                    <a:pt x="5" y="26"/>
                  </a:cubicBezTo>
                  <a:cubicBezTo>
                    <a:pt x="8" y="25"/>
                    <a:pt x="11" y="25"/>
                    <a:pt x="14" y="2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97"/>
            <p:cNvSpPr/>
            <p:nvPr/>
          </p:nvSpPr>
          <p:spPr bwMode="auto">
            <a:xfrm>
              <a:off x="6257926" y="4325938"/>
              <a:ext cx="288925" cy="123825"/>
            </a:xfrm>
            <a:custGeom>
              <a:avLst/>
              <a:gdLst>
                <a:gd name="T0" fmla="*/ 32 w 68"/>
                <a:gd name="T1" fmla="*/ 3 h 29"/>
                <a:gd name="T2" fmla="*/ 1 w 68"/>
                <a:gd name="T3" fmla="*/ 14 h 29"/>
                <a:gd name="T4" fmla="*/ 0 w 68"/>
                <a:gd name="T5" fmla="*/ 16 h 29"/>
                <a:gd name="T6" fmla="*/ 2 w 68"/>
                <a:gd name="T7" fmla="*/ 17 h 29"/>
                <a:gd name="T8" fmla="*/ 10 w 68"/>
                <a:gd name="T9" fmla="*/ 16 h 29"/>
                <a:gd name="T10" fmla="*/ 32 w 68"/>
                <a:gd name="T11" fmla="*/ 13 h 29"/>
                <a:gd name="T12" fmla="*/ 54 w 68"/>
                <a:gd name="T13" fmla="*/ 15 h 29"/>
                <a:gd name="T14" fmla="*/ 56 w 68"/>
                <a:gd name="T15" fmla="*/ 17 h 29"/>
                <a:gd name="T16" fmla="*/ 54 w 68"/>
                <a:gd name="T17" fmla="*/ 20 h 29"/>
                <a:gd name="T18" fmla="*/ 49 w 68"/>
                <a:gd name="T19" fmla="*/ 22 h 29"/>
                <a:gd name="T20" fmla="*/ 44 w 68"/>
                <a:gd name="T21" fmla="*/ 26 h 29"/>
                <a:gd name="T22" fmla="*/ 44 w 68"/>
                <a:gd name="T23" fmla="*/ 28 h 29"/>
                <a:gd name="T24" fmla="*/ 45 w 68"/>
                <a:gd name="T25" fmla="*/ 29 h 29"/>
                <a:gd name="T26" fmla="*/ 68 w 68"/>
                <a:gd name="T27" fmla="*/ 25 h 29"/>
                <a:gd name="T28" fmla="*/ 49 w 68"/>
                <a:gd name="T29" fmla="*/ 1 h 29"/>
                <a:gd name="T30" fmla="*/ 43 w 68"/>
                <a:gd name="T31" fmla="*/ 1 h 29"/>
                <a:gd name="T32" fmla="*/ 32 w 68"/>
                <a:gd name="T3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32" y="3"/>
                  </a:moveTo>
                  <a:cubicBezTo>
                    <a:pt x="21" y="5"/>
                    <a:pt x="10" y="8"/>
                    <a:pt x="1" y="14"/>
                  </a:cubicBezTo>
                  <a:cubicBezTo>
                    <a:pt x="1" y="14"/>
                    <a:pt x="0" y="15"/>
                    <a:pt x="0" y="16"/>
                  </a:cubicBezTo>
                  <a:cubicBezTo>
                    <a:pt x="0" y="17"/>
                    <a:pt x="1" y="17"/>
                    <a:pt x="2" y="17"/>
                  </a:cubicBezTo>
                  <a:cubicBezTo>
                    <a:pt x="4" y="18"/>
                    <a:pt x="7" y="17"/>
                    <a:pt x="10" y="16"/>
                  </a:cubicBezTo>
                  <a:cubicBezTo>
                    <a:pt x="17" y="15"/>
                    <a:pt x="24" y="13"/>
                    <a:pt x="32" y="13"/>
                  </a:cubicBezTo>
                  <a:cubicBezTo>
                    <a:pt x="39" y="12"/>
                    <a:pt x="47" y="13"/>
                    <a:pt x="54" y="15"/>
                  </a:cubicBezTo>
                  <a:cubicBezTo>
                    <a:pt x="55" y="16"/>
                    <a:pt x="56" y="16"/>
                    <a:pt x="56" y="17"/>
                  </a:cubicBezTo>
                  <a:cubicBezTo>
                    <a:pt x="56" y="19"/>
                    <a:pt x="55" y="20"/>
                    <a:pt x="54" y="20"/>
                  </a:cubicBezTo>
                  <a:cubicBezTo>
                    <a:pt x="52" y="21"/>
                    <a:pt x="51" y="22"/>
                    <a:pt x="49" y="22"/>
                  </a:cubicBezTo>
                  <a:cubicBezTo>
                    <a:pt x="47" y="23"/>
                    <a:pt x="45" y="24"/>
                    <a:pt x="44" y="26"/>
                  </a:cubicBezTo>
                  <a:cubicBezTo>
                    <a:pt x="43" y="27"/>
                    <a:pt x="43" y="28"/>
                    <a:pt x="44" y="28"/>
                  </a:cubicBezTo>
                  <a:cubicBezTo>
                    <a:pt x="45" y="29"/>
                    <a:pt x="45" y="29"/>
                    <a:pt x="45" y="29"/>
                  </a:cubicBezTo>
                  <a:cubicBezTo>
                    <a:pt x="53" y="28"/>
                    <a:pt x="61" y="26"/>
                    <a:pt x="68" y="25"/>
                  </a:cubicBezTo>
                  <a:cubicBezTo>
                    <a:pt x="65" y="15"/>
                    <a:pt x="58" y="7"/>
                    <a:pt x="49" y="1"/>
                  </a:cubicBezTo>
                  <a:cubicBezTo>
                    <a:pt x="47" y="0"/>
                    <a:pt x="45" y="0"/>
                    <a:pt x="43" y="1"/>
                  </a:cubicBezTo>
                  <a:cubicBezTo>
                    <a:pt x="39" y="1"/>
                    <a:pt x="35" y="2"/>
                    <a:pt x="32"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98"/>
            <p:cNvSpPr/>
            <p:nvPr/>
          </p:nvSpPr>
          <p:spPr bwMode="auto">
            <a:xfrm>
              <a:off x="6121401" y="4333876"/>
              <a:ext cx="111125" cy="111125"/>
            </a:xfrm>
            <a:custGeom>
              <a:avLst/>
              <a:gdLst>
                <a:gd name="T0" fmla="*/ 0 w 26"/>
                <a:gd name="T1" fmla="*/ 26 h 26"/>
                <a:gd name="T2" fmla="*/ 6 w 26"/>
                <a:gd name="T3" fmla="*/ 25 h 26"/>
                <a:gd name="T4" fmla="*/ 15 w 26"/>
                <a:gd name="T5" fmla="*/ 21 h 26"/>
                <a:gd name="T6" fmla="*/ 20 w 26"/>
                <a:gd name="T7" fmla="*/ 16 h 26"/>
                <a:gd name="T8" fmla="*/ 18 w 26"/>
                <a:gd name="T9" fmla="*/ 0 h 26"/>
                <a:gd name="T10" fmla="*/ 17 w 26"/>
                <a:gd name="T11" fmla="*/ 0 h 26"/>
                <a:gd name="T12" fmla="*/ 0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0" y="26"/>
                  </a:moveTo>
                  <a:cubicBezTo>
                    <a:pt x="2" y="26"/>
                    <a:pt x="4" y="26"/>
                    <a:pt x="6" y="25"/>
                  </a:cubicBezTo>
                  <a:cubicBezTo>
                    <a:pt x="11" y="24"/>
                    <a:pt x="14" y="22"/>
                    <a:pt x="15" y="21"/>
                  </a:cubicBezTo>
                  <a:cubicBezTo>
                    <a:pt x="17" y="20"/>
                    <a:pt x="19" y="18"/>
                    <a:pt x="20" y="16"/>
                  </a:cubicBezTo>
                  <a:cubicBezTo>
                    <a:pt x="22" y="14"/>
                    <a:pt x="26" y="6"/>
                    <a:pt x="18" y="0"/>
                  </a:cubicBezTo>
                  <a:cubicBezTo>
                    <a:pt x="17" y="0"/>
                    <a:pt x="17" y="0"/>
                    <a:pt x="17" y="0"/>
                  </a:cubicBezTo>
                  <a:cubicBezTo>
                    <a:pt x="9" y="7"/>
                    <a:pt x="3" y="16"/>
                    <a:pt x="0" y="26"/>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99"/>
            <p:cNvSpPr/>
            <p:nvPr/>
          </p:nvSpPr>
          <p:spPr bwMode="auto">
            <a:xfrm>
              <a:off x="6273801" y="4279901"/>
              <a:ext cx="106363" cy="25400"/>
            </a:xfrm>
            <a:custGeom>
              <a:avLst/>
              <a:gdLst>
                <a:gd name="T0" fmla="*/ 25 w 25"/>
                <a:gd name="T1" fmla="*/ 2 h 6"/>
                <a:gd name="T2" fmla="*/ 6 w 25"/>
                <a:gd name="T3" fmla="*/ 1 h 6"/>
                <a:gd name="T4" fmla="*/ 0 w 25"/>
                <a:gd name="T5" fmla="*/ 2 h 6"/>
                <a:gd name="T6" fmla="*/ 7 w 25"/>
                <a:gd name="T7" fmla="*/ 4 h 6"/>
                <a:gd name="T8" fmla="*/ 25 w 25"/>
                <a:gd name="T9" fmla="*/ 2 h 6"/>
              </a:gdLst>
              <a:ahLst/>
              <a:cxnLst>
                <a:cxn ang="0">
                  <a:pos x="T0" y="T1"/>
                </a:cxn>
                <a:cxn ang="0">
                  <a:pos x="T2" y="T3"/>
                </a:cxn>
                <a:cxn ang="0">
                  <a:pos x="T4" y="T5"/>
                </a:cxn>
                <a:cxn ang="0">
                  <a:pos x="T6" y="T7"/>
                </a:cxn>
                <a:cxn ang="0">
                  <a:pos x="T8" y="T9"/>
                </a:cxn>
              </a:cxnLst>
              <a:rect l="0" t="0" r="r" b="b"/>
              <a:pathLst>
                <a:path w="25" h="6">
                  <a:moveTo>
                    <a:pt x="25" y="2"/>
                  </a:moveTo>
                  <a:cubicBezTo>
                    <a:pt x="19" y="1"/>
                    <a:pt x="13" y="0"/>
                    <a:pt x="6" y="1"/>
                  </a:cubicBezTo>
                  <a:cubicBezTo>
                    <a:pt x="4" y="1"/>
                    <a:pt x="2" y="2"/>
                    <a:pt x="0" y="2"/>
                  </a:cubicBezTo>
                  <a:cubicBezTo>
                    <a:pt x="2" y="3"/>
                    <a:pt x="4" y="4"/>
                    <a:pt x="7" y="4"/>
                  </a:cubicBezTo>
                  <a:cubicBezTo>
                    <a:pt x="13" y="6"/>
                    <a:pt x="20" y="5"/>
                    <a:pt x="25"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100"/>
            <p:cNvSpPr/>
            <p:nvPr/>
          </p:nvSpPr>
          <p:spPr bwMode="auto">
            <a:xfrm>
              <a:off x="6440488" y="4492626"/>
              <a:ext cx="80963" cy="38100"/>
            </a:xfrm>
            <a:custGeom>
              <a:avLst/>
              <a:gdLst>
                <a:gd name="T0" fmla="*/ 0 w 19"/>
                <a:gd name="T1" fmla="*/ 5 h 9"/>
                <a:gd name="T2" fmla="*/ 9 w 19"/>
                <a:gd name="T3" fmla="*/ 1 h 9"/>
                <a:gd name="T4" fmla="*/ 19 w 19"/>
                <a:gd name="T5" fmla="*/ 3 h 9"/>
                <a:gd name="T6" fmla="*/ 7 w 19"/>
                <a:gd name="T7" fmla="*/ 8 h 9"/>
                <a:gd name="T8" fmla="*/ 0 w 19"/>
                <a:gd name="T9" fmla="*/ 5 h 9"/>
              </a:gdLst>
              <a:ahLst/>
              <a:cxnLst>
                <a:cxn ang="0">
                  <a:pos x="T0" y="T1"/>
                </a:cxn>
                <a:cxn ang="0">
                  <a:pos x="T2" y="T3"/>
                </a:cxn>
                <a:cxn ang="0">
                  <a:pos x="T4" y="T5"/>
                </a:cxn>
                <a:cxn ang="0">
                  <a:pos x="T6" y="T7"/>
                </a:cxn>
                <a:cxn ang="0">
                  <a:pos x="T8" y="T9"/>
                </a:cxn>
              </a:cxnLst>
              <a:rect l="0" t="0" r="r" b="b"/>
              <a:pathLst>
                <a:path w="19" h="9">
                  <a:moveTo>
                    <a:pt x="0" y="5"/>
                  </a:moveTo>
                  <a:cubicBezTo>
                    <a:pt x="0" y="3"/>
                    <a:pt x="4" y="1"/>
                    <a:pt x="9" y="1"/>
                  </a:cubicBezTo>
                  <a:cubicBezTo>
                    <a:pt x="14" y="0"/>
                    <a:pt x="18" y="1"/>
                    <a:pt x="19" y="3"/>
                  </a:cubicBezTo>
                  <a:cubicBezTo>
                    <a:pt x="19" y="5"/>
                    <a:pt x="12" y="7"/>
                    <a:pt x="7" y="8"/>
                  </a:cubicBezTo>
                  <a:cubicBezTo>
                    <a:pt x="2" y="9"/>
                    <a:pt x="1" y="7"/>
                    <a:pt x="0" y="5"/>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101"/>
            <p:cNvSpPr/>
            <p:nvPr/>
          </p:nvSpPr>
          <p:spPr bwMode="auto">
            <a:xfrm>
              <a:off x="6457951" y="4624388"/>
              <a:ext cx="12700" cy="12700"/>
            </a:xfrm>
            <a:custGeom>
              <a:avLst/>
              <a:gdLst>
                <a:gd name="T0" fmla="*/ 0 w 3"/>
                <a:gd name="T1" fmla="*/ 2 h 3"/>
                <a:gd name="T2" fmla="*/ 1 w 3"/>
                <a:gd name="T3" fmla="*/ 0 h 3"/>
                <a:gd name="T4" fmla="*/ 3 w 3"/>
                <a:gd name="T5" fmla="*/ 1 h 3"/>
                <a:gd name="T6" fmla="*/ 2 w 3"/>
                <a:gd name="T7" fmla="*/ 3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0"/>
                    <a:pt x="1" y="0"/>
                  </a:cubicBezTo>
                  <a:cubicBezTo>
                    <a:pt x="2" y="0"/>
                    <a:pt x="3" y="0"/>
                    <a:pt x="3" y="1"/>
                  </a:cubicBezTo>
                  <a:cubicBezTo>
                    <a:pt x="3" y="2"/>
                    <a:pt x="3" y="3"/>
                    <a:pt x="2" y="3"/>
                  </a:cubicBezTo>
                  <a:cubicBezTo>
                    <a:pt x="1" y="3"/>
                    <a:pt x="0"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102"/>
            <p:cNvSpPr/>
            <p:nvPr/>
          </p:nvSpPr>
          <p:spPr bwMode="auto">
            <a:xfrm>
              <a:off x="6154738" y="4513263"/>
              <a:ext cx="47625" cy="25400"/>
            </a:xfrm>
            <a:custGeom>
              <a:avLst/>
              <a:gdLst>
                <a:gd name="T0" fmla="*/ 0 w 11"/>
                <a:gd name="T1" fmla="*/ 4 h 6"/>
                <a:gd name="T2" fmla="*/ 4 w 11"/>
                <a:gd name="T3" fmla="*/ 0 h 6"/>
                <a:gd name="T4" fmla="*/ 10 w 11"/>
                <a:gd name="T5" fmla="*/ 2 h 6"/>
                <a:gd name="T6" fmla="*/ 6 w 11"/>
                <a:gd name="T7" fmla="*/ 6 h 6"/>
                <a:gd name="T8" fmla="*/ 0 w 11"/>
                <a:gd name="T9" fmla="*/ 4 h 6"/>
              </a:gdLst>
              <a:ahLst/>
              <a:cxnLst>
                <a:cxn ang="0">
                  <a:pos x="T0" y="T1"/>
                </a:cxn>
                <a:cxn ang="0">
                  <a:pos x="T2" y="T3"/>
                </a:cxn>
                <a:cxn ang="0">
                  <a:pos x="T4" y="T5"/>
                </a:cxn>
                <a:cxn ang="0">
                  <a:pos x="T6" y="T7"/>
                </a:cxn>
                <a:cxn ang="0">
                  <a:pos x="T8" y="T9"/>
                </a:cxn>
              </a:cxnLst>
              <a:rect l="0" t="0" r="r" b="b"/>
              <a:pathLst>
                <a:path w="11" h="6">
                  <a:moveTo>
                    <a:pt x="0" y="4"/>
                  </a:moveTo>
                  <a:cubicBezTo>
                    <a:pt x="0" y="2"/>
                    <a:pt x="1" y="1"/>
                    <a:pt x="4" y="0"/>
                  </a:cubicBezTo>
                  <a:cubicBezTo>
                    <a:pt x="7" y="0"/>
                    <a:pt x="10" y="1"/>
                    <a:pt x="10" y="2"/>
                  </a:cubicBezTo>
                  <a:cubicBezTo>
                    <a:pt x="11" y="4"/>
                    <a:pt x="9" y="5"/>
                    <a:pt x="6" y="6"/>
                  </a:cubicBezTo>
                  <a:cubicBezTo>
                    <a:pt x="3" y="6"/>
                    <a:pt x="0" y="5"/>
                    <a:pt x="0" y="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103"/>
            <p:cNvSpPr/>
            <p:nvPr/>
          </p:nvSpPr>
          <p:spPr bwMode="auto">
            <a:xfrm>
              <a:off x="6478588" y="4500563"/>
              <a:ext cx="25400" cy="17463"/>
            </a:xfrm>
            <a:custGeom>
              <a:avLst/>
              <a:gdLst>
                <a:gd name="T0" fmla="*/ 0 w 6"/>
                <a:gd name="T1" fmla="*/ 2 h 4"/>
                <a:gd name="T2" fmla="*/ 3 w 6"/>
                <a:gd name="T3" fmla="*/ 0 h 4"/>
                <a:gd name="T4" fmla="*/ 6 w 6"/>
                <a:gd name="T5" fmla="*/ 1 h 4"/>
                <a:gd name="T6" fmla="*/ 3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0" y="1"/>
                    <a:pt x="2" y="1"/>
                    <a:pt x="3" y="0"/>
                  </a:cubicBezTo>
                  <a:cubicBezTo>
                    <a:pt x="4" y="0"/>
                    <a:pt x="6" y="1"/>
                    <a:pt x="6" y="1"/>
                  </a:cubicBezTo>
                  <a:cubicBezTo>
                    <a:pt x="6" y="2"/>
                    <a:pt x="4" y="3"/>
                    <a:pt x="3" y="4"/>
                  </a:cubicBezTo>
                  <a:cubicBezTo>
                    <a:pt x="1" y="4"/>
                    <a:pt x="1"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38" name="组合 37"/>
          <p:cNvGrpSpPr/>
          <p:nvPr/>
        </p:nvGrpSpPr>
        <p:grpSpPr>
          <a:xfrm>
            <a:off x="6618178" y="2733297"/>
            <a:ext cx="361950" cy="349250"/>
            <a:chOff x="7073901" y="2582863"/>
            <a:chExt cx="361950" cy="349250"/>
          </a:xfrm>
        </p:grpSpPr>
        <p:sp>
          <p:nvSpPr>
            <p:cNvPr id="39" name="Freeform 104"/>
            <p:cNvSpPr/>
            <p:nvPr/>
          </p:nvSpPr>
          <p:spPr bwMode="auto">
            <a:xfrm>
              <a:off x="7073901" y="2582863"/>
              <a:ext cx="361950" cy="349250"/>
            </a:xfrm>
            <a:custGeom>
              <a:avLst/>
              <a:gdLst>
                <a:gd name="T0" fmla="*/ 82 w 85"/>
                <a:gd name="T1" fmla="*/ 34 h 82"/>
                <a:gd name="T2" fmla="*/ 49 w 85"/>
                <a:gd name="T3" fmla="*/ 79 h 82"/>
                <a:gd name="T4" fmla="*/ 3 w 85"/>
                <a:gd name="T5" fmla="*/ 47 h 82"/>
                <a:gd name="T6" fmla="*/ 38 w 85"/>
                <a:gd name="T7" fmla="*/ 4 h 82"/>
                <a:gd name="T8" fmla="*/ 82 w 85"/>
                <a:gd name="T9" fmla="*/ 34 h 82"/>
              </a:gdLst>
              <a:ahLst/>
              <a:cxnLst>
                <a:cxn ang="0">
                  <a:pos x="T0" y="T1"/>
                </a:cxn>
                <a:cxn ang="0">
                  <a:pos x="T2" y="T3"/>
                </a:cxn>
                <a:cxn ang="0">
                  <a:pos x="T4" y="T5"/>
                </a:cxn>
                <a:cxn ang="0">
                  <a:pos x="T6" y="T7"/>
                </a:cxn>
                <a:cxn ang="0">
                  <a:pos x="T8" y="T9"/>
                </a:cxn>
              </a:cxnLst>
              <a:rect l="0" t="0" r="r" b="b"/>
              <a:pathLst>
                <a:path w="85" h="82">
                  <a:moveTo>
                    <a:pt x="82" y="34"/>
                  </a:moveTo>
                  <a:cubicBezTo>
                    <a:pt x="85" y="55"/>
                    <a:pt x="71" y="76"/>
                    <a:pt x="49" y="79"/>
                  </a:cubicBezTo>
                  <a:cubicBezTo>
                    <a:pt x="27" y="82"/>
                    <a:pt x="6" y="67"/>
                    <a:pt x="3" y="47"/>
                  </a:cubicBezTo>
                  <a:cubicBezTo>
                    <a:pt x="0" y="26"/>
                    <a:pt x="16" y="7"/>
                    <a:pt x="38" y="4"/>
                  </a:cubicBezTo>
                  <a:cubicBezTo>
                    <a:pt x="61" y="0"/>
                    <a:pt x="79" y="14"/>
                    <a:pt x="82" y="3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105"/>
            <p:cNvSpPr/>
            <p:nvPr/>
          </p:nvSpPr>
          <p:spPr bwMode="auto">
            <a:xfrm>
              <a:off x="7096126" y="2616201"/>
              <a:ext cx="322263" cy="123825"/>
            </a:xfrm>
            <a:custGeom>
              <a:avLst/>
              <a:gdLst>
                <a:gd name="T0" fmla="*/ 56 w 76"/>
                <a:gd name="T1" fmla="*/ 25 h 29"/>
                <a:gd name="T2" fmla="*/ 76 w 76"/>
                <a:gd name="T3" fmla="*/ 21 h 29"/>
                <a:gd name="T4" fmla="*/ 58 w 76"/>
                <a:gd name="T5" fmla="*/ 0 h 29"/>
                <a:gd name="T6" fmla="*/ 43 w 76"/>
                <a:gd name="T7" fmla="*/ 4 h 29"/>
                <a:gd name="T8" fmla="*/ 10 w 76"/>
                <a:gd name="T9" fmla="*/ 7 h 29"/>
                <a:gd name="T10" fmla="*/ 0 w 76"/>
                <a:gd name="T11" fmla="*/ 21 h 29"/>
                <a:gd name="T12" fmla="*/ 56 w 76"/>
                <a:gd name="T13" fmla="*/ 25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56" y="25"/>
                  </a:moveTo>
                  <a:cubicBezTo>
                    <a:pt x="63" y="23"/>
                    <a:pt x="69" y="22"/>
                    <a:pt x="76" y="21"/>
                  </a:cubicBezTo>
                  <a:cubicBezTo>
                    <a:pt x="73" y="11"/>
                    <a:pt x="67" y="4"/>
                    <a:pt x="58" y="0"/>
                  </a:cubicBezTo>
                  <a:cubicBezTo>
                    <a:pt x="53" y="1"/>
                    <a:pt x="48" y="3"/>
                    <a:pt x="43" y="4"/>
                  </a:cubicBezTo>
                  <a:cubicBezTo>
                    <a:pt x="33" y="8"/>
                    <a:pt x="21" y="8"/>
                    <a:pt x="10" y="7"/>
                  </a:cubicBezTo>
                  <a:cubicBezTo>
                    <a:pt x="6" y="11"/>
                    <a:pt x="2" y="15"/>
                    <a:pt x="0" y="21"/>
                  </a:cubicBezTo>
                  <a:cubicBezTo>
                    <a:pt x="18" y="25"/>
                    <a:pt x="36" y="29"/>
                    <a:pt x="56" y="25"/>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106"/>
            <p:cNvSpPr/>
            <p:nvPr/>
          </p:nvSpPr>
          <p:spPr bwMode="auto">
            <a:xfrm>
              <a:off x="7197726" y="2863851"/>
              <a:ext cx="187325" cy="58738"/>
            </a:xfrm>
            <a:custGeom>
              <a:avLst/>
              <a:gdLst>
                <a:gd name="T0" fmla="*/ 20 w 44"/>
                <a:gd name="T1" fmla="*/ 13 h 14"/>
                <a:gd name="T2" fmla="*/ 44 w 44"/>
                <a:gd name="T3" fmla="*/ 0 h 14"/>
                <a:gd name="T4" fmla="*/ 0 w 44"/>
                <a:gd name="T5" fmla="*/ 11 h 14"/>
                <a:gd name="T6" fmla="*/ 20 w 44"/>
                <a:gd name="T7" fmla="*/ 13 h 14"/>
              </a:gdLst>
              <a:ahLst/>
              <a:cxnLst>
                <a:cxn ang="0">
                  <a:pos x="T0" y="T1"/>
                </a:cxn>
                <a:cxn ang="0">
                  <a:pos x="T2" y="T3"/>
                </a:cxn>
                <a:cxn ang="0">
                  <a:pos x="T4" y="T5"/>
                </a:cxn>
                <a:cxn ang="0">
                  <a:pos x="T6" y="T7"/>
                </a:cxn>
              </a:cxnLst>
              <a:rect l="0" t="0" r="r" b="b"/>
              <a:pathLst>
                <a:path w="44" h="14">
                  <a:moveTo>
                    <a:pt x="20" y="13"/>
                  </a:moveTo>
                  <a:cubicBezTo>
                    <a:pt x="30" y="12"/>
                    <a:pt x="38" y="7"/>
                    <a:pt x="44" y="0"/>
                  </a:cubicBezTo>
                  <a:cubicBezTo>
                    <a:pt x="29" y="3"/>
                    <a:pt x="15" y="8"/>
                    <a:pt x="0" y="11"/>
                  </a:cubicBezTo>
                  <a:cubicBezTo>
                    <a:pt x="6" y="13"/>
                    <a:pt x="13" y="14"/>
                    <a:pt x="20" y="1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107"/>
            <p:cNvSpPr/>
            <p:nvPr/>
          </p:nvSpPr>
          <p:spPr bwMode="auto">
            <a:xfrm>
              <a:off x="7104063" y="2770188"/>
              <a:ext cx="319088" cy="139700"/>
            </a:xfrm>
            <a:custGeom>
              <a:avLst/>
              <a:gdLst>
                <a:gd name="T0" fmla="*/ 0 w 75"/>
                <a:gd name="T1" fmla="*/ 14 h 33"/>
                <a:gd name="T2" fmla="*/ 22 w 75"/>
                <a:gd name="T3" fmla="*/ 33 h 33"/>
                <a:gd name="T4" fmla="*/ 66 w 75"/>
                <a:gd name="T5" fmla="*/ 22 h 33"/>
                <a:gd name="T6" fmla="*/ 75 w 75"/>
                <a:gd name="T7" fmla="*/ 0 h 33"/>
                <a:gd name="T8" fmla="*/ 59 w 75"/>
                <a:gd name="T9" fmla="*/ 6 h 33"/>
                <a:gd name="T10" fmla="*/ 0 w 75"/>
                <a:gd name="T11" fmla="*/ 14 h 33"/>
              </a:gdLst>
              <a:ahLst/>
              <a:cxnLst>
                <a:cxn ang="0">
                  <a:pos x="T0" y="T1"/>
                </a:cxn>
                <a:cxn ang="0">
                  <a:pos x="T2" y="T3"/>
                </a:cxn>
                <a:cxn ang="0">
                  <a:pos x="T4" y="T5"/>
                </a:cxn>
                <a:cxn ang="0">
                  <a:pos x="T6" y="T7"/>
                </a:cxn>
                <a:cxn ang="0">
                  <a:pos x="T8" y="T9"/>
                </a:cxn>
                <a:cxn ang="0">
                  <a:pos x="T10" y="T11"/>
                </a:cxn>
              </a:cxnLst>
              <a:rect l="0" t="0" r="r" b="b"/>
              <a:pathLst>
                <a:path w="75" h="33">
                  <a:moveTo>
                    <a:pt x="0" y="14"/>
                  </a:moveTo>
                  <a:cubicBezTo>
                    <a:pt x="5" y="23"/>
                    <a:pt x="13" y="30"/>
                    <a:pt x="22" y="33"/>
                  </a:cubicBezTo>
                  <a:cubicBezTo>
                    <a:pt x="37" y="30"/>
                    <a:pt x="51" y="25"/>
                    <a:pt x="66" y="22"/>
                  </a:cubicBezTo>
                  <a:cubicBezTo>
                    <a:pt x="71" y="16"/>
                    <a:pt x="74" y="8"/>
                    <a:pt x="75" y="0"/>
                  </a:cubicBezTo>
                  <a:cubicBezTo>
                    <a:pt x="70" y="2"/>
                    <a:pt x="65" y="4"/>
                    <a:pt x="59" y="6"/>
                  </a:cubicBezTo>
                  <a:cubicBezTo>
                    <a:pt x="40" y="14"/>
                    <a:pt x="20" y="14"/>
                    <a:pt x="0" y="1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108"/>
            <p:cNvSpPr/>
            <p:nvPr/>
          </p:nvSpPr>
          <p:spPr bwMode="auto">
            <a:xfrm>
              <a:off x="7083426" y="2706688"/>
              <a:ext cx="339725" cy="122238"/>
            </a:xfrm>
            <a:custGeom>
              <a:avLst/>
              <a:gdLst>
                <a:gd name="T0" fmla="*/ 79 w 80"/>
                <a:gd name="T1" fmla="*/ 0 h 29"/>
                <a:gd name="T2" fmla="*/ 59 w 80"/>
                <a:gd name="T3" fmla="*/ 4 h 29"/>
                <a:gd name="T4" fmla="*/ 3 w 80"/>
                <a:gd name="T5" fmla="*/ 0 h 29"/>
                <a:gd name="T6" fmla="*/ 1 w 80"/>
                <a:gd name="T7" fmla="*/ 18 h 29"/>
                <a:gd name="T8" fmla="*/ 5 w 80"/>
                <a:gd name="T9" fmla="*/ 29 h 29"/>
                <a:gd name="T10" fmla="*/ 64 w 80"/>
                <a:gd name="T11" fmla="*/ 21 h 29"/>
                <a:gd name="T12" fmla="*/ 80 w 80"/>
                <a:gd name="T13" fmla="*/ 15 h 29"/>
                <a:gd name="T14" fmla="*/ 80 w 80"/>
                <a:gd name="T15" fmla="*/ 5 h 29"/>
                <a:gd name="T16" fmla="*/ 79 w 80"/>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29">
                  <a:moveTo>
                    <a:pt x="79" y="0"/>
                  </a:moveTo>
                  <a:cubicBezTo>
                    <a:pt x="72" y="1"/>
                    <a:pt x="66" y="2"/>
                    <a:pt x="59" y="4"/>
                  </a:cubicBezTo>
                  <a:cubicBezTo>
                    <a:pt x="39" y="8"/>
                    <a:pt x="21" y="4"/>
                    <a:pt x="3" y="0"/>
                  </a:cubicBezTo>
                  <a:cubicBezTo>
                    <a:pt x="1" y="5"/>
                    <a:pt x="0" y="11"/>
                    <a:pt x="1" y="18"/>
                  </a:cubicBezTo>
                  <a:cubicBezTo>
                    <a:pt x="2" y="22"/>
                    <a:pt x="3" y="26"/>
                    <a:pt x="5" y="29"/>
                  </a:cubicBezTo>
                  <a:cubicBezTo>
                    <a:pt x="25" y="29"/>
                    <a:pt x="45" y="29"/>
                    <a:pt x="64" y="21"/>
                  </a:cubicBezTo>
                  <a:cubicBezTo>
                    <a:pt x="70" y="19"/>
                    <a:pt x="75" y="17"/>
                    <a:pt x="80" y="15"/>
                  </a:cubicBezTo>
                  <a:cubicBezTo>
                    <a:pt x="80" y="12"/>
                    <a:pt x="80" y="9"/>
                    <a:pt x="80" y="5"/>
                  </a:cubicBezTo>
                  <a:cubicBezTo>
                    <a:pt x="80" y="3"/>
                    <a:pt x="79" y="2"/>
                    <a:pt x="79" y="0"/>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109"/>
            <p:cNvSpPr/>
            <p:nvPr/>
          </p:nvSpPr>
          <p:spPr bwMode="auto">
            <a:xfrm>
              <a:off x="7218363" y="2681288"/>
              <a:ext cx="55563" cy="33338"/>
            </a:xfrm>
            <a:custGeom>
              <a:avLst/>
              <a:gdLst>
                <a:gd name="T0" fmla="*/ 13 w 13"/>
                <a:gd name="T1" fmla="*/ 3 h 8"/>
                <a:gd name="T2" fmla="*/ 7 w 13"/>
                <a:gd name="T3" fmla="*/ 8 h 8"/>
                <a:gd name="T4" fmla="*/ 0 w 13"/>
                <a:gd name="T5" fmla="*/ 5 h 8"/>
                <a:gd name="T6" fmla="*/ 4 w 13"/>
                <a:gd name="T7" fmla="*/ 1 h 8"/>
                <a:gd name="T8" fmla="*/ 13 w 13"/>
                <a:gd name="T9" fmla="*/ 3 h 8"/>
              </a:gdLst>
              <a:ahLst/>
              <a:cxnLst>
                <a:cxn ang="0">
                  <a:pos x="T0" y="T1"/>
                </a:cxn>
                <a:cxn ang="0">
                  <a:pos x="T2" y="T3"/>
                </a:cxn>
                <a:cxn ang="0">
                  <a:pos x="T4" y="T5"/>
                </a:cxn>
                <a:cxn ang="0">
                  <a:pos x="T6" y="T7"/>
                </a:cxn>
                <a:cxn ang="0">
                  <a:pos x="T8" y="T9"/>
                </a:cxn>
              </a:cxnLst>
              <a:rect l="0" t="0" r="r" b="b"/>
              <a:pathLst>
                <a:path w="13" h="8">
                  <a:moveTo>
                    <a:pt x="13" y="3"/>
                  </a:moveTo>
                  <a:cubicBezTo>
                    <a:pt x="13" y="5"/>
                    <a:pt x="11" y="7"/>
                    <a:pt x="7" y="8"/>
                  </a:cubicBezTo>
                  <a:cubicBezTo>
                    <a:pt x="3" y="8"/>
                    <a:pt x="0" y="7"/>
                    <a:pt x="0" y="5"/>
                  </a:cubicBezTo>
                  <a:cubicBezTo>
                    <a:pt x="0" y="4"/>
                    <a:pt x="1" y="1"/>
                    <a:pt x="4" y="1"/>
                  </a:cubicBezTo>
                  <a:cubicBezTo>
                    <a:pt x="8" y="0"/>
                    <a:pt x="13" y="1"/>
                    <a:pt x="13"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110"/>
            <p:cNvSpPr/>
            <p:nvPr/>
          </p:nvSpPr>
          <p:spPr bwMode="auto">
            <a:xfrm>
              <a:off x="7321551" y="2735263"/>
              <a:ext cx="68263" cy="34925"/>
            </a:xfrm>
            <a:custGeom>
              <a:avLst/>
              <a:gdLst>
                <a:gd name="T0" fmla="*/ 16 w 16"/>
                <a:gd name="T1" fmla="*/ 2 h 8"/>
                <a:gd name="T2" fmla="*/ 9 w 16"/>
                <a:gd name="T3" fmla="*/ 7 h 8"/>
                <a:gd name="T4" fmla="*/ 0 w 16"/>
                <a:gd name="T5" fmla="*/ 7 h 8"/>
                <a:gd name="T6" fmla="*/ 5 w 16"/>
                <a:gd name="T7" fmla="*/ 2 h 8"/>
                <a:gd name="T8" fmla="*/ 16 w 16"/>
                <a:gd name="T9" fmla="*/ 2 h 8"/>
              </a:gdLst>
              <a:ahLst/>
              <a:cxnLst>
                <a:cxn ang="0">
                  <a:pos x="T0" y="T1"/>
                </a:cxn>
                <a:cxn ang="0">
                  <a:pos x="T2" y="T3"/>
                </a:cxn>
                <a:cxn ang="0">
                  <a:pos x="T4" y="T5"/>
                </a:cxn>
                <a:cxn ang="0">
                  <a:pos x="T6" y="T7"/>
                </a:cxn>
                <a:cxn ang="0">
                  <a:pos x="T8" y="T9"/>
                </a:cxn>
              </a:cxnLst>
              <a:rect l="0" t="0" r="r" b="b"/>
              <a:pathLst>
                <a:path w="16" h="8">
                  <a:moveTo>
                    <a:pt x="16" y="2"/>
                  </a:moveTo>
                  <a:cubicBezTo>
                    <a:pt x="16" y="3"/>
                    <a:pt x="13" y="5"/>
                    <a:pt x="9" y="7"/>
                  </a:cubicBezTo>
                  <a:cubicBezTo>
                    <a:pt x="5" y="8"/>
                    <a:pt x="1" y="8"/>
                    <a:pt x="0" y="7"/>
                  </a:cubicBezTo>
                  <a:cubicBezTo>
                    <a:pt x="0" y="5"/>
                    <a:pt x="1" y="3"/>
                    <a:pt x="5" y="2"/>
                  </a:cubicBezTo>
                  <a:cubicBezTo>
                    <a:pt x="10" y="0"/>
                    <a:pt x="15" y="0"/>
                    <a:pt x="16" y="2"/>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111"/>
            <p:cNvSpPr/>
            <p:nvPr/>
          </p:nvSpPr>
          <p:spPr bwMode="auto">
            <a:xfrm>
              <a:off x="7154863" y="2838451"/>
              <a:ext cx="47625" cy="28575"/>
            </a:xfrm>
            <a:custGeom>
              <a:avLst/>
              <a:gdLst>
                <a:gd name="T0" fmla="*/ 11 w 11"/>
                <a:gd name="T1" fmla="*/ 3 h 7"/>
                <a:gd name="T2" fmla="*/ 6 w 11"/>
                <a:gd name="T3" fmla="*/ 6 h 7"/>
                <a:gd name="T4" fmla="*/ 0 w 11"/>
                <a:gd name="T5" fmla="*/ 4 h 7"/>
                <a:gd name="T6" fmla="*/ 4 w 11"/>
                <a:gd name="T7" fmla="*/ 1 h 7"/>
                <a:gd name="T8" fmla="*/ 11 w 11"/>
                <a:gd name="T9" fmla="*/ 3 h 7"/>
              </a:gdLst>
              <a:ahLst/>
              <a:cxnLst>
                <a:cxn ang="0">
                  <a:pos x="T0" y="T1"/>
                </a:cxn>
                <a:cxn ang="0">
                  <a:pos x="T2" y="T3"/>
                </a:cxn>
                <a:cxn ang="0">
                  <a:pos x="T4" y="T5"/>
                </a:cxn>
                <a:cxn ang="0">
                  <a:pos x="T6" y="T7"/>
                </a:cxn>
                <a:cxn ang="0">
                  <a:pos x="T8" y="T9"/>
                </a:cxn>
              </a:cxnLst>
              <a:rect l="0" t="0" r="r" b="b"/>
              <a:pathLst>
                <a:path w="11" h="7">
                  <a:moveTo>
                    <a:pt x="11" y="3"/>
                  </a:moveTo>
                  <a:cubicBezTo>
                    <a:pt x="11" y="4"/>
                    <a:pt x="9" y="6"/>
                    <a:pt x="6" y="6"/>
                  </a:cubicBezTo>
                  <a:cubicBezTo>
                    <a:pt x="3" y="7"/>
                    <a:pt x="1" y="6"/>
                    <a:pt x="0" y="4"/>
                  </a:cubicBezTo>
                  <a:cubicBezTo>
                    <a:pt x="0" y="3"/>
                    <a:pt x="1" y="1"/>
                    <a:pt x="4" y="1"/>
                  </a:cubicBezTo>
                  <a:cubicBezTo>
                    <a:pt x="7" y="0"/>
                    <a:pt x="11" y="1"/>
                    <a:pt x="11"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112"/>
            <p:cNvSpPr/>
            <p:nvPr/>
          </p:nvSpPr>
          <p:spPr bwMode="auto">
            <a:xfrm>
              <a:off x="7291388" y="2651126"/>
              <a:ext cx="33338" cy="20638"/>
            </a:xfrm>
            <a:custGeom>
              <a:avLst/>
              <a:gdLst>
                <a:gd name="T0" fmla="*/ 0 w 8"/>
                <a:gd name="T1" fmla="*/ 3 h 5"/>
                <a:gd name="T2" fmla="*/ 3 w 8"/>
                <a:gd name="T3" fmla="*/ 1 h 5"/>
                <a:gd name="T4" fmla="*/ 8 w 8"/>
                <a:gd name="T5" fmla="*/ 2 h 5"/>
                <a:gd name="T6" fmla="*/ 5 w 8"/>
                <a:gd name="T7" fmla="*/ 5 h 5"/>
                <a:gd name="T8" fmla="*/ 0 w 8"/>
                <a:gd name="T9" fmla="*/ 3 h 5"/>
              </a:gdLst>
              <a:ahLst/>
              <a:cxnLst>
                <a:cxn ang="0">
                  <a:pos x="T0" y="T1"/>
                </a:cxn>
                <a:cxn ang="0">
                  <a:pos x="T2" y="T3"/>
                </a:cxn>
                <a:cxn ang="0">
                  <a:pos x="T4" y="T5"/>
                </a:cxn>
                <a:cxn ang="0">
                  <a:pos x="T6" y="T7"/>
                </a:cxn>
                <a:cxn ang="0">
                  <a:pos x="T8" y="T9"/>
                </a:cxn>
              </a:cxnLst>
              <a:rect l="0" t="0" r="r" b="b"/>
              <a:pathLst>
                <a:path w="8" h="5">
                  <a:moveTo>
                    <a:pt x="0" y="3"/>
                  </a:moveTo>
                  <a:cubicBezTo>
                    <a:pt x="0" y="2"/>
                    <a:pt x="1" y="1"/>
                    <a:pt x="3" y="1"/>
                  </a:cubicBezTo>
                  <a:cubicBezTo>
                    <a:pt x="6" y="0"/>
                    <a:pt x="8" y="1"/>
                    <a:pt x="8" y="2"/>
                  </a:cubicBezTo>
                  <a:cubicBezTo>
                    <a:pt x="8" y="3"/>
                    <a:pt x="7" y="4"/>
                    <a:pt x="5" y="5"/>
                  </a:cubicBezTo>
                  <a:cubicBezTo>
                    <a:pt x="3" y="5"/>
                    <a:pt x="0" y="4"/>
                    <a:pt x="0"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113"/>
            <p:cNvSpPr/>
            <p:nvPr/>
          </p:nvSpPr>
          <p:spPr bwMode="auto">
            <a:xfrm>
              <a:off x="7083426" y="2735263"/>
              <a:ext cx="157163" cy="65088"/>
            </a:xfrm>
            <a:custGeom>
              <a:avLst/>
              <a:gdLst>
                <a:gd name="T0" fmla="*/ 34 w 37"/>
                <a:gd name="T1" fmla="*/ 11 h 15"/>
                <a:gd name="T2" fmla="*/ 36 w 37"/>
                <a:gd name="T3" fmla="*/ 10 h 15"/>
                <a:gd name="T4" fmla="*/ 35 w 37"/>
                <a:gd name="T5" fmla="*/ 7 h 15"/>
                <a:gd name="T6" fmla="*/ 26 w 37"/>
                <a:gd name="T7" fmla="*/ 4 h 15"/>
                <a:gd name="T8" fmla="*/ 1 w 37"/>
                <a:gd name="T9" fmla="*/ 0 h 15"/>
                <a:gd name="T10" fmla="*/ 1 w 37"/>
                <a:gd name="T11" fmla="*/ 11 h 15"/>
                <a:gd name="T12" fmla="*/ 2 w 37"/>
                <a:gd name="T13" fmla="*/ 14 h 15"/>
                <a:gd name="T14" fmla="*/ 34 w 37"/>
                <a:gd name="T15" fmla="*/ 1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5">
                  <a:moveTo>
                    <a:pt x="34" y="11"/>
                  </a:moveTo>
                  <a:cubicBezTo>
                    <a:pt x="35" y="11"/>
                    <a:pt x="36" y="11"/>
                    <a:pt x="36" y="10"/>
                  </a:cubicBezTo>
                  <a:cubicBezTo>
                    <a:pt x="37" y="9"/>
                    <a:pt x="36" y="8"/>
                    <a:pt x="35" y="7"/>
                  </a:cubicBezTo>
                  <a:cubicBezTo>
                    <a:pt x="32" y="6"/>
                    <a:pt x="29" y="5"/>
                    <a:pt x="26" y="4"/>
                  </a:cubicBezTo>
                  <a:cubicBezTo>
                    <a:pt x="18" y="2"/>
                    <a:pt x="10" y="0"/>
                    <a:pt x="1" y="0"/>
                  </a:cubicBezTo>
                  <a:cubicBezTo>
                    <a:pt x="1" y="3"/>
                    <a:pt x="0" y="7"/>
                    <a:pt x="1" y="11"/>
                  </a:cubicBezTo>
                  <a:cubicBezTo>
                    <a:pt x="1" y="12"/>
                    <a:pt x="2" y="13"/>
                    <a:pt x="2" y="14"/>
                  </a:cubicBezTo>
                  <a:cubicBezTo>
                    <a:pt x="13" y="15"/>
                    <a:pt x="24" y="14"/>
                    <a:pt x="34" y="11"/>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114"/>
            <p:cNvSpPr/>
            <p:nvPr/>
          </p:nvSpPr>
          <p:spPr bwMode="auto">
            <a:xfrm>
              <a:off x="7278688" y="2790826"/>
              <a:ext cx="139700" cy="73025"/>
            </a:xfrm>
            <a:custGeom>
              <a:avLst/>
              <a:gdLst>
                <a:gd name="T0" fmla="*/ 0 w 33"/>
                <a:gd name="T1" fmla="*/ 15 h 17"/>
                <a:gd name="T2" fmla="*/ 30 w 33"/>
                <a:gd name="T3" fmla="*/ 10 h 17"/>
                <a:gd name="T4" fmla="*/ 33 w 33"/>
                <a:gd name="T5" fmla="*/ 0 h 17"/>
                <a:gd name="T6" fmla="*/ 0 w 33"/>
                <a:gd name="T7" fmla="*/ 15 h 17"/>
              </a:gdLst>
              <a:ahLst/>
              <a:cxnLst>
                <a:cxn ang="0">
                  <a:pos x="T0" y="T1"/>
                </a:cxn>
                <a:cxn ang="0">
                  <a:pos x="T2" y="T3"/>
                </a:cxn>
                <a:cxn ang="0">
                  <a:pos x="T4" y="T5"/>
                </a:cxn>
                <a:cxn ang="0">
                  <a:pos x="T6" y="T7"/>
                </a:cxn>
              </a:cxnLst>
              <a:rect l="0" t="0" r="r" b="b"/>
              <a:pathLst>
                <a:path w="33" h="17">
                  <a:moveTo>
                    <a:pt x="0" y="15"/>
                  </a:moveTo>
                  <a:cubicBezTo>
                    <a:pt x="1" y="17"/>
                    <a:pt x="19" y="13"/>
                    <a:pt x="30" y="10"/>
                  </a:cubicBezTo>
                  <a:cubicBezTo>
                    <a:pt x="31" y="7"/>
                    <a:pt x="32" y="3"/>
                    <a:pt x="33" y="0"/>
                  </a:cubicBezTo>
                  <a:cubicBezTo>
                    <a:pt x="20" y="4"/>
                    <a:pt x="0" y="11"/>
                    <a:pt x="0" y="15"/>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50" name="组合 49"/>
          <p:cNvGrpSpPr/>
          <p:nvPr/>
        </p:nvGrpSpPr>
        <p:grpSpPr>
          <a:xfrm>
            <a:off x="4354682" y="2018486"/>
            <a:ext cx="914004" cy="905951"/>
            <a:chOff x="4748213" y="3360738"/>
            <a:chExt cx="360363" cy="357188"/>
          </a:xfrm>
        </p:grpSpPr>
        <p:sp>
          <p:nvSpPr>
            <p:cNvPr id="57" name="Freeform 147"/>
            <p:cNvSpPr/>
            <p:nvPr/>
          </p:nvSpPr>
          <p:spPr bwMode="auto">
            <a:xfrm>
              <a:off x="4748213" y="3360738"/>
              <a:ext cx="360363" cy="357188"/>
            </a:xfrm>
            <a:custGeom>
              <a:avLst/>
              <a:gdLst>
                <a:gd name="T0" fmla="*/ 11 w 85"/>
                <a:gd name="T1" fmla="*/ 63 h 84"/>
                <a:gd name="T2" fmla="*/ 21 w 85"/>
                <a:gd name="T3" fmla="*/ 12 h 84"/>
                <a:gd name="T4" fmla="*/ 73 w 85"/>
                <a:gd name="T5" fmla="*/ 20 h 84"/>
                <a:gd name="T6" fmla="*/ 64 w 85"/>
                <a:gd name="T7" fmla="*/ 73 h 84"/>
                <a:gd name="T8" fmla="*/ 11 w 85"/>
                <a:gd name="T9" fmla="*/ 63 h 84"/>
              </a:gdLst>
              <a:ahLst/>
              <a:cxnLst>
                <a:cxn ang="0">
                  <a:pos x="T0" y="T1"/>
                </a:cxn>
                <a:cxn ang="0">
                  <a:pos x="T2" y="T3"/>
                </a:cxn>
                <a:cxn ang="0">
                  <a:pos x="T4" y="T5"/>
                </a:cxn>
                <a:cxn ang="0">
                  <a:pos x="T6" y="T7"/>
                </a:cxn>
                <a:cxn ang="0">
                  <a:pos x="T8" y="T9"/>
                </a:cxn>
              </a:cxnLst>
              <a:rect l="0" t="0" r="r" b="b"/>
              <a:pathLst>
                <a:path w="85" h="84">
                  <a:moveTo>
                    <a:pt x="11" y="63"/>
                  </a:moveTo>
                  <a:cubicBezTo>
                    <a:pt x="0" y="47"/>
                    <a:pt x="3" y="24"/>
                    <a:pt x="21" y="12"/>
                  </a:cubicBezTo>
                  <a:cubicBezTo>
                    <a:pt x="38" y="0"/>
                    <a:pt x="62" y="4"/>
                    <a:pt x="73" y="20"/>
                  </a:cubicBezTo>
                  <a:cubicBezTo>
                    <a:pt x="85" y="36"/>
                    <a:pt x="81" y="61"/>
                    <a:pt x="64" y="73"/>
                  </a:cubicBezTo>
                  <a:cubicBezTo>
                    <a:pt x="47" y="84"/>
                    <a:pt x="22" y="79"/>
                    <a:pt x="11" y="6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148"/>
            <p:cNvSpPr/>
            <p:nvPr/>
          </p:nvSpPr>
          <p:spPr bwMode="auto">
            <a:xfrm>
              <a:off x="4951413" y="3621088"/>
              <a:ext cx="42863" cy="33338"/>
            </a:xfrm>
            <a:custGeom>
              <a:avLst/>
              <a:gdLst>
                <a:gd name="T0" fmla="*/ 1 w 10"/>
                <a:gd name="T1" fmla="*/ 7 h 8"/>
                <a:gd name="T2" fmla="*/ 4 w 10"/>
                <a:gd name="T3" fmla="*/ 2 h 8"/>
                <a:gd name="T4" fmla="*/ 9 w 10"/>
                <a:gd name="T5" fmla="*/ 1 h 8"/>
                <a:gd name="T6" fmla="*/ 8 w 10"/>
                <a:gd name="T7" fmla="*/ 6 h 8"/>
                <a:gd name="T8" fmla="*/ 1 w 10"/>
                <a:gd name="T9" fmla="*/ 7 h 8"/>
              </a:gdLst>
              <a:ahLst/>
              <a:cxnLst>
                <a:cxn ang="0">
                  <a:pos x="T0" y="T1"/>
                </a:cxn>
                <a:cxn ang="0">
                  <a:pos x="T2" y="T3"/>
                </a:cxn>
                <a:cxn ang="0">
                  <a:pos x="T4" y="T5"/>
                </a:cxn>
                <a:cxn ang="0">
                  <a:pos x="T6" y="T7"/>
                </a:cxn>
                <a:cxn ang="0">
                  <a:pos x="T8" y="T9"/>
                </a:cxn>
              </a:cxnLst>
              <a:rect l="0" t="0" r="r" b="b"/>
              <a:pathLst>
                <a:path w="10" h="8">
                  <a:moveTo>
                    <a:pt x="1" y="7"/>
                  </a:moveTo>
                  <a:cubicBezTo>
                    <a:pt x="0" y="6"/>
                    <a:pt x="1" y="3"/>
                    <a:pt x="4" y="2"/>
                  </a:cubicBezTo>
                  <a:cubicBezTo>
                    <a:pt x="6" y="0"/>
                    <a:pt x="8" y="0"/>
                    <a:pt x="9" y="1"/>
                  </a:cubicBezTo>
                  <a:cubicBezTo>
                    <a:pt x="10" y="2"/>
                    <a:pt x="10" y="4"/>
                    <a:pt x="8" y="6"/>
                  </a:cubicBezTo>
                  <a:cubicBezTo>
                    <a:pt x="5" y="7"/>
                    <a:pt x="2" y="8"/>
                    <a:pt x="1" y="7"/>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149"/>
            <p:cNvSpPr/>
            <p:nvPr/>
          </p:nvSpPr>
          <p:spPr bwMode="auto">
            <a:xfrm>
              <a:off x="4887913" y="3505201"/>
              <a:ext cx="33338" cy="30163"/>
            </a:xfrm>
            <a:custGeom>
              <a:avLst/>
              <a:gdLst>
                <a:gd name="T0" fmla="*/ 1 w 8"/>
                <a:gd name="T1" fmla="*/ 2 h 7"/>
                <a:gd name="T2" fmla="*/ 5 w 8"/>
                <a:gd name="T3" fmla="*/ 0 h 7"/>
                <a:gd name="T4" fmla="*/ 7 w 8"/>
                <a:gd name="T5" fmla="*/ 4 h 7"/>
                <a:gd name="T6" fmla="*/ 3 w 8"/>
                <a:gd name="T7" fmla="*/ 7 h 7"/>
                <a:gd name="T8" fmla="*/ 1 w 8"/>
                <a:gd name="T9" fmla="*/ 2 h 7"/>
              </a:gdLst>
              <a:ahLst/>
              <a:cxnLst>
                <a:cxn ang="0">
                  <a:pos x="T0" y="T1"/>
                </a:cxn>
                <a:cxn ang="0">
                  <a:pos x="T2" y="T3"/>
                </a:cxn>
                <a:cxn ang="0">
                  <a:pos x="T4" y="T5"/>
                </a:cxn>
                <a:cxn ang="0">
                  <a:pos x="T6" y="T7"/>
                </a:cxn>
                <a:cxn ang="0">
                  <a:pos x="T8" y="T9"/>
                </a:cxn>
              </a:cxnLst>
              <a:rect l="0" t="0" r="r" b="b"/>
              <a:pathLst>
                <a:path w="8" h="7">
                  <a:moveTo>
                    <a:pt x="1" y="2"/>
                  </a:moveTo>
                  <a:cubicBezTo>
                    <a:pt x="2" y="1"/>
                    <a:pt x="4" y="0"/>
                    <a:pt x="5" y="0"/>
                  </a:cubicBezTo>
                  <a:cubicBezTo>
                    <a:pt x="7" y="1"/>
                    <a:pt x="8" y="3"/>
                    <a:pt x="7" y="4"/>
                  </a:cubicBezTo>
                  <a:cubicBezTo>
                    <a:pt x="6" y="6"/>
                    <a:pt x="5" y="7"/>
                    <a:pt x="3" y="7"/>
                  </a:cubicBezTo>
                  <a:cubicBezTo>
                    <a:pt x="2" y="6"/>
                    <a:pt x="0" y="4"/>
                    <a:pt x="1" y="2"/>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150"/>
            <p:cNvSpPr/>
            <p:nvPr/>
          </p:nvSpPr>
          <p:spPr bwMode="auto">
            <a:xfrm>
              <a:off x="4875213" y="3416301"/>
              <a:ext cx="20638" cy="17463"/>
            </a:xfrm>
            <a:custGeom>
              <a:avLst/>
              <a:gdLst>
                <a:gd name="T0" fmla="*/ 1 w 5"/>
                <a:gd name="T1" fmla="*/ 3 h 4"/>
                <a:gd name="T2" fmla="*/ 2 w 5"/>
                <a:gd name="T3" fmla="*/ 1 h 4"/>
                <a:gd name="T4" fmla="*/ 4 w 5"/>
                <a:gd name="T5" fmla="*/ 1 h 4"/>
                <a:gd name="T6" fmla="*/ 4 w 5"/>
                <a:gd name="T7" fmla="*/ 3 h 4"/>
                <a:gd name="T8" fmla="*/ 1 w 5"/>
                <a:gd name="T9" fmla="*/ 3 h 4"/>
              </a:gdLst>
              <a:ahLst/>
              <a:cxnLst>
                <a:cxn ang="0">
                  <a:pos x="T0" y="T1"/>
                </a:cxn>
                <a:cxn ang="0">
                  <a:pos x="T2" y="T3"/>
                </a:cxn>
                <a:cxn ang="0">
                  <a:pos x="T4" y="T5"/>
                </a:cxn>
                <a:cxn ang="0">
                  <a:pos x="T6" y="T7"/>
                </a:cxn>
                <a:cxn ang="0">
                  <a:pos x="T8" y="T9"/>
                </a:cxn>
              </a:cxnLst>
              <a:rect l="0" t="0" r="r" b="b"/>
              <a:pathLst>
                <a:path w="5" h="4">
                  <a:moveTo>
                    <a:pt x="1" y="3"/>
                  </a:moveTo>
                  <a:cubicBezTo>
                    <a:pt x="0" y="2"/>
                    <a:pt x="1" y="1"/>
                    <a:pt x="2" y="1"/>
                  </a:cubicBezTo>
                  <a:cubicBezTo>
                    <a:pt x="3" y="0"/>
                    <a:pt x="4" y="0"/>
                    <a:pt x="4" y="1"/>
                  </a:cubicBezTo>
                  <a:cubicBezTo>
                    <a:pt x="5" y="1"/>
                    <a:pt x="5" y="2"/>
                    <a:pt x="4" y="3"/>
                  </a:cubicBezTo>
                  <a:cubicBezTo>
                    <a:pt x="3" y="4"/>
                    <a:pt x="1" y="4"/>
                    <a:pt x="1"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151"/>
            <p:cNvSpPr/>
            <p:nvPr/>
          </p:nvSpPr>
          <p:spPr bwMode="auto">
            <a:xfrm>
              <a:off x="4875213" y="3636963"/>
              <a:ext cx="12700" cy="12700"/>
            </a:xfrm>
            <a:custGeom>
              <a:avLst/>
              <a:gdLst>
                <a:gd name="T0" fmla="*/ 0 w 3"/>
                <a:gd name="T1" fmla="*/ 2 h 3"/>
                <a:gd name="T2" fmla="*/ 0 w 3"/>
                <a:gd name="T3" fmla="*/ 0 h 3"/>
                <a:gd name="T4" fmla="*/ 2 w 3"/>
                <a:gd name="T5" fmla="*/ 0 h 3"/>
                <a:gd name="T6" fmla="*/ 2 w 3"/>
                <a:gd name="T7" fmla="*/ 2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1"/>
                    <a:pt x="0" y="0"/>
                  </a:cubicBezTo>
                  <a:cubicBezTo>
                    <a:pt x="1" y="0"/>
                    <a:pt x="2" y="0"/>
                    <a:pt x="2" y="0"/>
                  </a:cubicBezTo>
                  <a:cubicBezTo>
                    <a:pt x="3" y="1"/>
                    <a:pt x="2" y="2"/>
                    <a:pt x="2" y="2"/>
                  </a:cubicBezTo>
                  <a:cubicBezTo>
                    <a:pt x="1" y="3"/>
                    <a:pt x="0" y="3"/>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5" name="Freeform 152"/>
            <p:cNvSpPr/>
            <p:nvPr/>
          </p:nvSpPr>
          <p:spPr bwMode="auto">
            <a:xfrm>
              <a:off x="5019676" y="3594101"/>
              <a:ext cx="12700" cy="12700"/>
            </a:xfrm>
            <a:custGeom>
              <a:avLst/>
              <a:gdLst>
                <a:gd name="T0" fmla="*/ 0 w 3"/>
                <a:gd name="T1" fmla="*/ 3 h 3"/>
                <a:gd name="T2" fmla="*/ 1 w 3"/>
                <a:gd name="T3" fmla="*/ 1 h 3"/>
                <a:gd name="T4" fmla="*/ 3 w 3"/>
                <a:gd name="T5" fmla="*/ 1 h 3"/>
                <a:gd name="T6" fmla="*/ 2 w 3"/>
                <a:gd name="T7" fmla="*/ 3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cubicBezTo>
                    <a:pt x="0" y="2"/>
                    <a:pt x="0" y="1"/>
                    <a:pt x="1" y="1"/>
                  </a:cubicBezTo>
                  <a:cubicBezTo>
                    <a:pt x="1" y="0"/>
                    <a:pt x="2" y="0"/>
                    <a:pt x="3" y="1"/>
                  </a:cubicBezTo>
                  <a:cubicBezTo>
                    <a:pt x="3" y="1"/>
                    <a:pt x="3" y="2"/>
                    <a:pt x="2" y="3"/>
                  </a:cubicBezTo>
                  <a:cubicBezTo>
                    <a:pt x="2" y="3"/>
                    <a:pt x="1" y="3"/>
                    <a:pt x="0"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6" name="Freeform 153"/>
            <p:cNvSpPr/>
            <p:nvPr/>
          </p:nvSpPr>
          <p:spPr bwMode="auto">
            <a:xfrm>
              <a:off x="4960938" y="3621088"/>
              <a:ext cx="25400" cy="20638"/>
            </a:xfrm>
            <a:custGeom>
              <a:avLst/>
              <a:gdLst>
                <a:gd name="T0" fmla="*/ 4 w 6"/>
                <a:gd name="T1" fmla="*/ 4 h 5"/>
                <a:gd name="T2" fmla="*/ 6 w 6"/>
                <a:gd name="T3" fmla="*/ 1 h 5"/>
                <a:gd name="T4" fmla="*/ 2 w 6"/>
                <a:gd name="T5" fmla="*/ 2 h 5"/>
                <a:gd name="T6" fmla="*/ 0 w 6"/>
                <a:gd name="T7" fmla="*/ 4 h 5"/>
                <a:gd name="T8" fmla="*/ 4 w 6"/>
                <a:gd name="T9" fmla="*/ 4 h 5"/>
              </a:gdLst>
              <a:ahLst/>
              <a:cxnLst>
                <a:cxn ang="0">
                  <a:pos x="T0" y="T1"/>
                </a:cxn>
                <a:cxn ang="0">
                  <a:pos x="T2" y="T3"/>
                </a:cxn>
                <a:cxn ang="0">
                  <a:pos x="T4" y="T5"/>
                </a:cxn>
                <a:cxn ang="0">
                  <a:pos x="T6" y="T7"/>
                </a:cxn>
                <a:cxn ang="0">
                  <a:pos x="T8" y="T9"/>
                </a:cxn>
              </a:cxnLst>
              <a:rect l="0" t="0" r="r" b="b"/>
              <a:pathLst>
                <a:path w="6" h="5">
                  <a:moveTo>
                    <a:pt x="4" y="4"/>
                  </a:moveTo>
                  <a:cubicBezTo>
                    <a:pt x="5" y="4"/>
                    <a:pt x="6" y="2"/>
                    <a:pt x="6" y="1"/>
                  </a:cubicBezTo>
                  <a:cubicBezTo>
                    <a:pt x="5" y="0"/>
                    <a:pt x="3" y="1"/>
                    <a:pt x="2" y="2"/>
                  </a:cubicBezTo>
                  <a:cubicBezTo>
                    <a:pt x="1" y="3"/>
                    <a:pt x="0" y="3"/>
                    <a:pt x="0" y="4"/>
                  </a:cubicBezTo>
                  <a:cubicBezTo>
                    <a:pt x="1" y="5"/>
                    <a:pt x="2" y="5"/>
                    <a:pt x="4" y="4"/>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7" name="Freeform 154"/>
            <p:cNvSpPr/>
            <p:nvPr/>
          </p:nvSpPr>
          <p:spPr bwMode="auto">
            <a:xfrm>
              <a:off x="4994276" y="3459163"/>
              <a:ext cx="55563" cy="33338"/>
            </a:xfrm>
            <a:custGeom>
              <a:avLst/>
              <a:gdLst>
                <a:gd name="T0" fmla="*/ 6 w 13"/>
                <a:gd name="T1" fmla="*/ 4 h 8"/>
                <a:gd name="T2" fmla="*/ 10 w 13"/>
                <a:gd name="T3" fmla="*/ 8 h 8"/>
                <a:gd name="T4" fmla="*/ 12 w 13"/>
                <a:gd name="T5" fmla="*/ 6 h 8"/>
                <a:gd name="T6" fmla="*/ 7 w 13"/>
                <a:gd name="T7" fmla="*/ 1 h 8"/>
                <a:gd name="T8" fmla="*/ 0 w 13"/>
                <a:gd name="T9" fmla="*/ 2 h 8"/>
                <a:gd name="T10" fmla="*/ 0 w 13"/>
                <a:gd name="T11" fmla="*/ 3 h 8"/>
                <a:gd name="T12" fmla="*/ 6 w 13"/>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3" h="8">
                  <a:moveTo>
                    <a:pt x="6" y="4"/>
                  </a:moveTo>
                  <a:cubicBezTo>
                    <a:pt x="8" y="5"/>
                    <a:pt x="10" y="6"/>
                    <a:pt x="10" y="8"/>
                  </a:cubicBezTo>
                  <a:cubicBezTo>
                    <a:pt x="11" y="7"/>
                    <a:pt x="12" y="7"/>
                    <a:pt x="12" y="6"/>
                  </a:cubicBezTo>
                  <a:cubicBezTo>
                    <a:pt x="13" y="4"/>
                    <a:pt x="11" y="2"/>
                    <a:pt x="7" y="1"/>
                  </a:cubicBezTo>
                  <a:cubicBezTo>
                    <a:pt x="4" y="0"/>
                    <a:pt x="1" y="0"/>
                    <a:pt x="0" y="2"/>
                  </a:cubicBezTo>
                  <a:cubicBezTo>
                    <a:pt x="0" y="2"/>
                    <a:pt x="0" y="3"/>
                    <a:pt x="0" y="3"/>
                  </a:cubicBezTo>
                  <a:cubicBezTo>
                    <a:pt x="2" y="3"/>
                    <a:pt x="4" y="3"/>
                    <a:pt x="6" y="4"/>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8" name="Freeform 155"/>
            <p:cNvSpPr/>
            <p:nvPr/>
          </p:nvSpPr>
          <p:spPr bwMode="auto">
            <a:xfrm>
              <a:off x="4994276" y="3471863"/>
              <a:ext cx="42863" cy="20638"/>
            </a:xfrm>
            <a:custGeom>
              <a:avLst/>
              <a:gdLst>
                <a:gd name="T0" fmla="*/ 6 w 10"/>
                <a:gd name="T1" fmla="*/ 5 h 5"/>
                <a:gd name="T2" fmla="*/ 10 w 10"/>
                <a:gd name="T3" fmla="*/ 5 h 5"/>
                <a:gd name="T4" fmla="*/ 6 w 10"/>
                <a:gd name="T5" fmla="*/ 1 h 5"/>
                <a:gd name="T6" fmla="*/ 0 w 10"/>
                <a:gd name="T7" fmla="*/ 0 h 5"/>
                <a:gd name="T8" fmla="*/ 6 w 10"/>
                <a:gd name="T9" fmla="*/ 5 h 5"/>
              </a:gdLst>
              <a:ahLst/>
              <a:cxnLst>
                <a:cxn ang="0">
                  <a:pos x="T0" y="T1"/>
                </a:cxn>
                <a:cxn ang="0">
                  <a:pos x="T2" y="T3"/>
                </a:cxn>
                <a:cxn ang="0">
                  <a:pos x="T4" y="T5"/>
                </a:cxn>
                <a:cxn ang="0">
                  <a:pos x="T6" y="T7"/>
                </a:cxn>
                <a:cxn ang="0">
                  <a:pos x="T8" y="T9"/>
                </a:cxn>
              </a:cxnLst>
              <a:rect l="0" t="0" r="r" b="b"/>
              <a:pathLst>
                <a:path w="10" h="5">
                  <a:moveTo>
                    <a:pt x="6" y="5"/>
                  </a:moveTo>
                  <a:cubicBezTo>
                    <a:pt x="8" y="5"/>
                    <a:pt x="9" y="5"/>
                    <a:pt x="10" y="5"/>
                  </a:cubicBezTo>
                  <a:cubicBezTo>
                    <a:pt x="10" y="3"/>
                    <a:pt x="8" y="2"/>
                    <a:pt x="6" y="1"/>
                  </a:cubicBezTo>
                  <a:cubicBezTo>
                    <a:pt x="4" y="0"/>
                    <a:pt x="2" y="0"/>
                    <a:pt x="0" y="0"/>
                  </a:cubicBezTo>
                  <a:cubicBezTo>
                    <a:pt x="1" y="2"/>
                    <a:pt x="4" y="4"/>
                    <a:pt x="6" y="5"/>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9" name="Freeform 156"/>
            <p:cNvSpPr/>
            <p:nvPr/>
          </p:nvSpPr>
          <p:spPr bwMode="auto">
            <a:xfrm>
              <a:off x="4794251" y="3540126"/>
              <a:ext cx="25400" cy="38100"/>
            </a:xfrm>
            <a:custGeom>
              <a:avLst/>
              <a:gdLst>
                <a:gd name="T0" fmla="*/ 4 w 6"/>
                <a:gd name="T1" fmla="*/ 9 h 9"/>
                <a:gd name="T2" fmla="*/ 6 w 6"/>
                <a:gd name="T3" fmla="*/ 8 h 9"/>
                <a:gd name="T4" fmla="*/ 4 w 6"/>
                <a:gd name="T5" fmla="*/ 3 h 9"/>
                <a:gd name="T6" fmla="*/ 6 w 6"/>
                <a:gd name="T7" fmla="*/ 1 h 9"/>
                <a:gd name="T8" fmla="*/ 6 w 6"/>
                <a:gd name="T9" fmla="*/ 1 h 9"/>
                <a:gd name="T10" fmla="*/ 1 w 6"/>
                <a:gd name="T11" fmla="*/ 3 h 9"/>
                <a:gd name="T12" fmla="*/ 4 w 6"/>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4" y="9"/>
                  </a:moveTo>
                  <a:cubicBezTo>
                    <a:pt x="5" y="9"/>
                    <a:pt x="6" y="9"/>
                    <a:pt x="6" y="8"/>
                  </a:cubicBezTo>
                  <a:cubicBezTo>
                    <a:pt x="5" y="7"/>
                    <a:pt x="4" y="5"/>
                    <a:pt x="4" y="3"/>
                  </a:cubicBezTo>
                  <a:cubicBezTo>
                    <a:pt x="5" y="2"/>
                    <a:pt x="6" y="1"/>
                    <a:pt x="6" y="1"/>
                  </a:cubicBezTo>
                  <a:cubicBezTo>
                    <a:pt x="6" y="1"/>
                    <a:pt x="6" y="1"/>
                    <a:pt x="6" y="1"/>
                  </a:cubicBezTo>
                  <a:cubicBezTo>
                    <a:pt x="4" y="0"/>
                    <a:pt x="1" y="1"/>
                    <a:pt x="1" y="3"/>
                  </a:cubicBezTo>
                  <a:cubicBezTo>
                    <a:pt x="0" y="5"/>
                    <a:pt x="2" y="8"/>
                    <a:pt x="4" y="9"/>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0" name="Freeform 157"/>
            <p:cNvSpPr/>
            <p:nvPr/>
          </p:nvSpPr>
          <p:spPr bwMode="auto">
            <a:xfrm>
              <a:off x="4811713" y="3543301"/>
              <a:ext cx="20638" cy="30163"/>
            </a:xfrm>
            <a:custGeom>
              <a:avLst/>
              <a:gdLst>
                <a:gd name="T0" fmla="*/ 0 w 5"/>
                <a:gd name="T1" fmla="*/ 2 h 7"/>
                <a:gd name="T2" fmla="*/ 2 w 5"/>
                <a:gd name="T3" fmla="*/ 7 h 7"/>
                <a:gd name="T4" fmla="*/ 4 w 5"/>
                <a:gd name="T5" fmla="*/ 5 h 7"/>
                <a:gd name="T6" fmla="*/ 2 w 5"/>
                <a:gd name="T7" fmla="*/ 0 h 7"/>
                <a:gd name="T8" fmla="*/ 0 w 5"/>
                <a:gd name="T9" fmla="*/ 2 h 7"/>
              </a:gdLst>
              <a:ahLst/>
              <a:cxnLst>
                <a:cxn ang="0">
                  <a:pos x="T0" y="T1"/>
                </a:cxn>
                <a:cxn ang="0">
                  <a:pos x="T2" y="T3"/>
                </a:cxn>
                <a:cxn ang="0">
                  <a:pos x="T4" y="T5"/>
                </a:cxn>
                <a:cxn ang="0">
                  <a:pos x="T6" y="T7"/>
                </a:cxn>
                <a:cxn ang="0">
                  <a:pos x="T8" y="T9"/>
                </a:cxn>
              </a:cxnLst>
              <a:rect l="0" t="0" r="r" b="b"/>
              <a:pathLst>
                <a:path w="5" h="7">
                  <a:moveTo>
                    <a:pt x="0" y="2"/>
                  </a:moveTo>
                  <a:cubicBezTo>
                    <a:pt x="0" y="4"/>
                    <a:pt x="1" y="6"/>
                    <a:pt x="2" y="7"/>
                  </a:cubicBezTo>
                  <a:cubicBezTo>
                    <a:pt x="3" y="7"/>
                    <a:pt x="3" y="6"/>
                    <a:pt x="4" y="5"/>
                  </a:cubicBezTo>
                  <a:cubicBezTo>
                    <a:pt x="5" y="3"/>
                    <a:pt x="4" y="1"/>
                    <a:pt x="2" y="0"/>
                  </a:cubicBezTo>
                  <a:cubicBezTo>
                    <a:pt x="2" y="0"/>
                    <a:pt x="1" y="1"/>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71" name="组合 70"/>
          <p:cNvGrpSpPr/>
          <p:nvPr/>
        </p:nvGrpSpPr>
        <p:grpSpPr>
          <a:xfrm>
            <a:off x="5798356" y="1176561"/>
            <a:ext cx="1094459" cy="1085942"/>
            <a:chOff x="4849813" y="2020888"/>
            <a:chExt cx="407988" cy="404813"/>
          </a:xfrm>
        </p:grpSpPr>
        <p:sp>
          <p:nvSpPr>
            <p:cNvPr id="72" name="Freeform 116"/>
            <p:cNvSpPr/>
            <p:nvPr/>
          </p:nvSpPr>
          <p:spPr bwMode="auto">
            <a:xfrm>
              <a:off x="4849813" y="2020888"/>
              <a:ext cx="407988" cy="404813"/>
            </a:xfrm>
            <a:custGeom>
              <a:avLst/>
              <a:gdLst>
                <a:gd name="T0" fmla="*/ 87 w 96"/>
                <a:gd name="T1" fmla="*/ 64 h 95"/>
                <a:gd name="T2" fmla="*/ 33 w 96"/>
                <a:gd name="T3" fmla="*/ 86 h 95"/>
                <a:gd name="T4" fmla="*/ 9 w 96"/>
                <a:gd name="T5" fmla="*/ 31 h 95"/>
                <a:gd name="T6" fmla="*/ 65 w 96"/>
                <a:gd name="T7" fmla="*/ 9 h 95"/>
                <a:gd name="T8" fmla="*/ 87 w 96"/>
                <a:gd name="T9" fmla="*/ 64 h 95"/>
              </a:gdLst>
              <a:ahLst/>
              <a:cxnLst>
                <a:cxn ang="0">
                  <a:pos x="T0" y="T1"/>
                </a:cxn>
                <a:cxn ang="0">
                  <a:pos x="T2" y="T3"/>
                </a:cxn>
                <a:cxn ang="0">
                  <a:pos x="T4" y="T5"/>
                </a:cxn>
                <a:cxn ang="0">
                  <a:pos x="T6" y="T7"/>
                </a:cxn>
                <a:cxn ang="0">
                  <a:pos x="T8" y="T9"/>
                </a:cxn>
              </a:cxnLst>
              <a:rect l="0" t="0" r="r" b="b"/>
              <a:pathLst>
                <a:path w="96" h="95">
                  <a:moveTo>
                    <a:pt x="87" y="64"/>
                  </a:moveTo>
                  <a:cubicBezTo>
                    <a:pt x="78" y="85"/>
                    <a:pt x="53" y="95"/>
                    <a:pt x="33" y="86"/>
                  </a:cubicBezTo>
                  <a:cubicBezTo>
                    <a:pt x="12" y="77"/>
                    <a:pt x="0" y="52"/>
                    <a:pt x="9" y="31"/>
                  </a:cubicBezTo>
                  <a:cubicBezTo>
                    <a:pt x="22" y="2"/>
                    <a:pt x="44" y="0"/>
                    <a:pt x="65" y="9"/>
                  </a:cubicBezTo>
                  <a:cubicBezTo>
                    <a:pt x="86" y="18"/>
                    <a:pt x="96" y="43"/>
                    <a:pt x="87" y="64"/>
                  </a:cubicBezTo>
                </a:path>
              </a:pathLst>
            </a:custGeom>
            <a:solidFill>
              <a:srgbClr val="BFDB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3" name="Freeform 117"/>
            <p:cNvSpPr/>
            <p:nvPr/>
          </p:nvSpPr>
          <p:spPr bwMode="auto">
            <a:xfrm>
              <a:off x="5100638" y="2093913"/>
              <a:ext cx="68263" cy="63500"/>
            </a:xfrm>
            <a:custGeom>
              <a:avLst/>
              <a:gdLst>
                <a:gd name="T0" fmla="*/ 15 w 16"/>
                <a:gd name="T1" fmla="*/ 12 h 15"/>
                <a:gd name="T2" fmla="*/ 6 w 16"/>
                <a:gd name="T3" fmla="*/ 12 h 15"/>
                <a:gd name="T4" fmla="*/ 2 w 16"/>
                <a:gd name="T5" fmla="*/ 3 h 15"/>
                <a:gd name="T6" fmla="*/ 12 w 16"/>
                <a:gd name="T7" fmla="*/ 4 h 15"/>
                <a:gd name="T8" fmla="*/ 15 w 16"/>
                <a:gd name="T9" fmla="*/ 12 h 15"/>
              </a:gdLst>
              <a:ahLst/>
              <a:cxnLst>
                <a:cxn ang="0">
                  <a:pos x="T0" y="T1"/>
                </a:cxn>
                <a:cxn ang="0">
                  <a:pos x="T2" y="T3"/>
                </a:cxn>
                <a:cxn ang="0">
                  <a:pos x="T4" y="T5"/>
                </a:cxn>
                <a:cxn ang="0">
                  <a:pos x="T6" y="T7"/>
                </a:cxn>
                <a:cxn ang="0">
                  <a:pos x="T8" y="T9"/>
                </a:cxn>
              </a:cxnLst>
              <a:rect l="0" t="0" r="r" b="b"/>
              <a:pathLst>
                <a:path w="16" h="15">
                  <a:moveTo>
                    <a:pt x="15" y="12"/>
                  </a:moveTo>
                  <a:cubicBezTo>
                    <a:pt x="13" y="15"/>
                    <a:pt x="10" y="15"/>
                    <a:pt x="6" y="12"/>
                  </a:cubicBezTo>
                  <a:cubicBezTo>
                    <a:pt x="2" y="9"/>
                    <a:pt x="0" y="5"/>
                    <a:pt x="2" y="3"/>
                  </a:cubicBezTo>
                  <a:cubicBezTo>
                    <a:pt x="4" y="0"/>
                    <a:pt x="8" y="1"/>
                    <a:pt x="12" y="4"/>
                  </a:cubicBezTo>
                  <a:cubicBezTo>
                    <a:pt x="16" y="7"/>
                    <a:pt x="16" y="10"/>
                    <a:pt x="15" y="1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4" name="Freeform 118"/>
            <p:cNvSpPr/>
            <p:nvPr/>
          </p:nvSpPr>
          <p:spPr bwMode="auto">
            <a:xfrm>
              <a:off x="4951413" y="2301876"/>
              <a:ext cx="50800" cy="38100"/>
            </a:xfrm>
            <a:custGeom>
              <a:avLst/>
              <a:gdLst>
                <a:gd name="T0" fmla="*/ 1 w 12"/>
                <a:gd name="T1" fmla="*/ 3 h 9"/>
                <a:gd name="T2" fmla="*/ 6 w 12"/>
                <a:gd name="T3" fmla="*/ 1 h 9"/>
                <a:gd name="T4" fmla="*/ 11 w 12"/>
                <a:gd name="T5" fmla="*/ 7 h 9"/>
                <a:gd name="T6" fmla="*/ 4 w 12"/>
                <a:gd name="T7" fmla="*/ 8 h 9"/>
                <a:gd name="T8" fmla="*/ 1 w 12"/>
                <a:gd name="T9" fmla="*/ 3 h 9"/>
              </a:gdLst>
              <a:ahLst/>
              <a:cxnLst>
                <a:cxn ang="0">
                  <a:pos x="T0" y="T1"/>
                </a:cxn>
                <a:cxn ang="0">
                  <a:pos x="T2" y="T3"/>
                </a:cxn>
                <a:cxn ang="0">
                  <a:pos x="T4" y="T5"/>
                </a:cxn>
                <a:cxn ang="0">
                  <a:pos x="T6" y="T7"/>
                </a:cxn>
                <a:cxn ang="0">
                  <a:pos x="T8" y="T9"/>
                </a:cxn>
              </a:cxnLst>
              <a:rect l="0" t="0" r="r" b="b"/>
              <a:pathLst>
                <a:path w="12" h="9">
                  <a:moveTo>
                    <a:pt x="1" y="3"/>
                  </a:moveTo>
                  <a:cubicBezTo>
                    <a:pt x="1" y="1"/>
                    <a:pt x="3" y="0"/>
                    <a:pt x="6" y="1"/>
                  </a:cubicBezTo>
                  <a:cubicBezTo>
                    <a:pt x="10" y="2"/>
                    <a:pt x="12" y="5"/>
                    <a:pt x="11" y="7"/>
                  </a:cubicBezTo>
                  <a:cubicBezTo>
                    <a:pt x="10" y="9"/>
                    <a:pt x="7" y="9"/>
                    <a:pt x="4" y="8"/>
                  </a:cubicBezTo>
                  <a:cubicBezTo>
                    <a:pt x="0" y="7"/>
                    <a:pt x="0" y="5"/>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5" name="Freeform 119"/>
            <p:cNvSpPr/>
            <p:nvPr/>
          </p:nvSpPr>
          <p:spPr bwMode="auto">
            <a:xfrm>
              <a:off x="4964113" y="2101851"/>
              <a:ext cx="38100" cy="25400"/>
            </a:xfrm>
            <a:custGeom>
              <a:avLst/>
              <a:gdLst>
                <a:gd name="T0" fmla="*/ 1 w 9"/>
                <a:gd name="T1" fmla="*/ 3 h 6"/>
                <a:gd name="T2" fmla="*/ 4 w 9"/>
                <a:gd name="T3" fmla="*/ 1 h 6"/>
                <a:gd name="T4" fmla="*/ 8 w 9"/>
                <a:gd name="T5" fmla="*/ 4 h 6"/>
                <a:gd name="T6" fmla="*/ 4 w 9"/>
                <a:gd name="T7" fmla="*/ 6 h 6"/>
                <a:gd name="T8" fmla="*/ 1 w 9"/>
                <a:gd name="T9" fmla="*/ 3 h 6"/>
              </a:gdLst>
              <a:ahLst/>
              <a:cxnLst>
                <a:cxn ang="0">
                  <a:pos x="T0" y="T1"/>
                </a:cxn>
                <a:cxn ang="0">
                  <a:pos x="T2" y="T3"/>
                </a:cxn>
                <a:cxn ang="0">
                  <a:pos x="T4" y="T5"/>
                </a:cxn>
                <a:cxn ang="0">
                  <a:pos x="T6" y="T7"/>
                </a:cxn>
                <a:cxn ang="0">
                  <a:pos x="T8" y="T9"/>
                </a:cxn>
              </a:cxnLst>
              <a:rect l="0" t="0" r="r" b="b"/>
              <a:pathLst>
                <a:path w="9" h="6">
                  <a:moveTo>
                    <a:pt x="1" y="3"/>
                  </a:moveTo>
                  <a:cubicBezTo>
                    <a:pt x="1" y="1"/>
                    <a:pt x="2" y="0"/>
                    <a:pt x="4" y="1"/>
                  </a:cubicBezTo>
                  <a:cubicBezTo>
                    <a:pt x="7" y="1"/>
                    <a:pt x="9" y="2"/>
                    <a:pt x="8" y="4"/>
                  </a:cubicBezTo>
                  <a:cubicBezTo>
                    <a:pt x="8" y="5"/>
                    <a:pt x="6" y="6"/>
                    <a:pt x="4" y="6"/>
                  </a:cubicBezTo>
                  <a:cubicBezTo>
                    <a:pt x="1" y="5"/>
                    <a:pt x="0" y="4"/>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6" name="Freeform 120"/>
            <p:cNvSpPr/>
            <p:nvPr/>
          </p:nvSpPr>
          <p:spPr bwMode="auto">
            <a:xfrm>
              <a:off x="5108576" y="2217738"/>
              <a:ext cx="38100" cy="28575"/>
            </a:xfrm>
            <a:custGeom>
              <a:avLst/>
              <a:gdLst>
                <a:gd name="T0" fmla="*/ 8 w 9"/>
                <a:gd name="T1" fmla="*/ 5 h 7"/>
                <a:gd name="T2" fmla="*/ 4 w 9"/>
                <a:gd name="T3" fmla="*/ 6 h 7"/>
                <a:gd name="T4" fmla="*/ 1 w 9"/>
                <a:gd name="T5" fmla="*/ 2 h 7"/>
                <a:gd name="T6" fmla="*/ 6 w 9"/>
                <a:gd name="T7" fmla="*/ 1 h 7"/>
                <a:gd name="T8" fmla="*/ 8 w 9"/>
                <a:gd name="T9" fmla="*/ 5 h 7"/>
              </a:gdLst>
              <a:ahLst/>
              <a:cxnLst>
                <a:cxn ang="0">
                  <a:pos x="T0" y="T1"/>
                </a:cxn>
                <a:cxn ang="0">
                  <a:pos x="T2" y="T3"/>
                </a:cxn>
                <a:cxn ang="0">
                  <a:pos x="T4" y="T5"/>
                </a:cxn>
                <a:cxn ang="0">
                  <a:pos x="T6" y="T7"/>
                </a:cxn>
                <a:cxn ang="0">
                  <a:pos x="T8" y="T9"/>
                </a:cxn>
              </a:cxnLst>
              <a:rect l="0" t="0" r="r" b="b"/>
              <a:pathLst>
                <a:path w="9" h="7">
                  <a:moveTo>
                    <a:pt x="8" y="5"/>
                  </a:moveTo>
                  <a:cubicBezTo>
                    <a:pt x="7" y="6"/>
                    <a:pt x="6" y="7"/>
                    <a:pt x="4" y="6"/>
                  </a:cubicBezTo>
                  <a:cubicBezTo>
                    <a:pt x="2" y="5"/>
                    <a:pt x="0" y="3"/>
                    <a:pt x="1" y="2"/>
                  </a:cubicBezTo>
                  <a:cubicBezTo>
                    <a:pt x="1" y="1"/>
                    <a:pt x="4" y="0"/>
                    <a:pt x="6" y="1"/>
                  </a:cubicBezTo>
                  <a:cubicBezTo>
                    <a:pt x="8" y="2"/>
                    <a:pt x="9" y="4"/>
                    <a:pt x="8" y="5"/>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7" name="Freeform 121"/>
            <p:cNvSpPr/>
            <p:nvPr/>
          </p:nvSpPr>
          <p:spPr bwMode="auto">
            <a:xfrm>
              <a:off x="4960938" y="2166938"/>
              <a:ext cx="20638" cy="15875"/>
            </a:xfrm>
            <a:custGeom>
              <a:avLst/>
              <a:gdLst>
                <a:gd name="T0" fmla="*/ 2 w 5"/>
                <a:gd name="T1" fmla="*/ 3 h 4"/>
                <a:gd name="T2" fmla="*/ 3 w 5"/>
                <a:gd name="T3" fmla="*/ 1 h 4"/>
                <a:gd name="T4" fmla="*/ 2 w 5"/>
                <a:gd name="T5" fmla="*/ 3 h 4"/>
              </a:gdLst>
              <a:ahLst/>
              <a:cxnLst>
                <a:cxn ang="0">
                  <a:pos x="T0" y="T1"/>
                </a:cxn>
                <a:cxn ang="0">
                  <a:pos x="T2" y="T3"/>
                </a:cxn>
                <a:cxn ang="0">
                  <a:pos x="T4" y="T5"/>
                </a:cxn>
              </a:cxnLst>
              <a:rect l="0" t="0" r="r" b="b"/>
              <a:pathLst>
                <a:path w="5" h="4">
                  <a:moveTo>
                    <a:pt x="2" y="3"/>
                  </a:moveTo>
                  <a:cubicBezTo>
                    <a:pt x="3" y="4"/>
                    <a:pt x="5" y="2"/>
                    <a:pt x="3" y="1"/>
                  </a:cubicBezTo>
                  <a:cubicBezTo>
                    <a:pt x="2" y="0"/>
                    <a:pt x="0" y="2"/>
                    <a:pt x="2"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8" name="Freeform 122"/>
            <p:cNvSpPr/>
            <p:nvPr/>
          </p:nvSpPr>
          <p:spPr bwMode="auto">
            <a:xfrm>
              <a:off x="5027613" y="2068513"/>
              <a:ext cx="12700" cy="12700"/>
            </a:xfrm>
            <a:custGeom>
              <a:avLst/>
              <a:gdLst>
                <a:gd name="T0" fmla="*/ 2 w 3"/>
                <a:gd name="T1" fmla="*/ 2 h 3"/>
                <a:gd name="T2" fmla="*/ 3 w 3"/>
                <a:gd name="T3" fmla="*/ 1 h 3"/>
                <a:gd name="T4" fmla="*/ 1 w 3"/>
                <a:gd name="T5" fmla="*/ 0 h 3"/>
                <a:gd name="T6" fmla="*/ 1 w 3"/>
                <a:gd name="T7" fmla="*/ 0 h 3"/>
                <a:gd name="T8" fmla="*/ 2 w 3"/>
                <a:gd name="T9" fmla="*/ 2 h 3"/>
              </a:gdLst>
              <a:ahLst/>
              <a:cxnLst>
                <a:cxn ang="0">
                  <a:pos x="T0" y="T1"/>
                </a:cxn>
                <a:cxn ang="0">
                  <a:pos x="T2" y="T3"/>
                </a:cxn>
                <a:cxn ang="0">
                  <a:pos x="T4" y="T5"/>
                </a:cxn>
                <a:cxn ang="0">
                  <a:pos x="T6" y="T7"/>
                </a:cxn>
                <a:cxn ang="0">
                  <a:pos x="T8" y="T9"/>
                </a:cxn>
              </a:cxnLst>
              <a:rect l="0" t="0" r="r" b="b"/>
              <a:pathLst>
                <a:path w="3" h="3">
                  <a:moveTo>
                    <a:pt x="2" y="2"/>
                  </a:moveTo>
                  <a:cubicBezTo>
                    <a:pt x="2" y="2"/>
                    <a:pt x="2" y="2"/>
                    <a:pt x="3" y="1"/>
                  </a:cubicBezTo>
                  <a:cubicBezTo>
                    <a:pt x="3" y="0"/>
                    <a:pt x="2" y="0"/>
                    <a:pt x="1" y="0"/>
                  </a:cubicBezTo>
                  <a:cubicBezTo>
                    <a:pt x="1" y="0"/>
                    <a:pt x="1" y="0"/>
                    <a:pt x="1" y="0"/>
                  </a:cubicBezTo>
                  <a:cubicBezTo>
                    <a:pt x="0" y="1"/>
                    <a:pt x="1" y="3"/>
                    <a:pt x="2"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9" name="Freeform 123"/>
            <p:cNvSpPr/>
            <p:nvPr/>
          </p:nvSpPr>
          <p:spPr bwMode="auto">
            <a:xfrm>
              <a:off x="5181601" y="2205038"/>
              <a:ext cx="12700" cy="12700"/>
            </a:xfrm>
            <a:custGeom>
              <a:avLst/>
              <a:gdLst>
                <a:gd name="T0" fmla="*/ 1 w 3"/>
                <a:gd name="T1" fmla="*/ 3 h 3"/>
                <a:gd name="T2" fmla="*/ 2 w 3"/>
                <a:gd name="T3" fmla="*/ 1 h 3"/>
                <a:gd name="T4" fmla="*/ 1 w 3"/>
                <a:gd name="T5" fmla="*/ 3 h 3"/>
              </a:gdLst>
              <a:ahLst/>
              <a:cxnLst>
                <a:cxn ang="0">
                  <a:pos x="T0" y="T1"/>
                </a:cxn>
                <a:cxn ang="0">
                  <a:pos x="T2" y="T3"/>
                </a:cxn>
                <a:cxn ang="0">
                  <a:pos x="T4" y="T5"/>
                </a:cxn>
              </a:cxnLst>
              <a:rect l="0" t="0" r="r" b="b"/>
              <a:pathLst>
                <a:path w="3" h="3">
                  <a:moveTo>
                    <a:pt x="1" y="3"/>
                  </a:moveTo>
                  <a:cubicBezTo>
                    <a:pt x="2" y="3"/>
                    <a:pt x="3" y="2"/>
                    <a:pt x="2" y="1"/>
                  </a:cubicBezTo>
                  <a:cubicBezTo>
                    <a:pt x="1" y="0"/>
                    <a:pt x="0" y="2"/>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0" name="Freeform 124"/>
            <p:cNvSpPr/>
            <p:nvPr/>
          </p:nvSpPr>
          <p:spPr bwMode="auto">
            <a:xfrm>
              <a:off x="5053013" y="2157413"/>
              <a:ext cx="4763" cy="9525"/>
            </a:xfrm>
            <a:custGeom>
              <a:avLst/>
              <a:gdLst>
                <a:gd name="T0" fmla="*/ 1 w 1"/>
                <a:gd name="T1" fmla="*/ 1 h 2"/>
                <a:gd name="T2" fmla="*/ 1 w 1"/>
                <a:gd name="T3" fmla="*/ 1 h 2"/>
                <a:gd name="T4" fmla="*/ 1 w 1"/>
                <a:gd name="T5" fmla="*/ 0 h 2"/>
                <a:gd name="T6" fmla="*/ 1 w 1"/>
                <a:gd name="T7" fmla="*/ 0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0"/>
                    <a:pt x="1" y="0"/>
                    <a:pt x="1" y="0"/>
                  </a:cubicBezTo>
                  <a:cubicBezTo>
                    <a:pt x="1" y="0"/>
                    <a:pt x="1" y="0"/>
                    <a:pt x="1" y="0"/>
                  </a:cubicBezTo>
                  <a:cubicBezTo>
                    <a:pt x="1" y="0"/>
                    <a:pt x="0" y="0"/>
                    <a:pt x="0" y="1"/>
                  </a:cubicBezTo>
                  <a:cubicBezTo>
                    <a:pt x="0" y="2"/>
                    <a:pt x="1" y="2"/>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1" name="Freeform 125"/>
            <p:cNvSpPr/>
            <p:nvPr/>
          </p:nvSpPr>
          <p:spPr bwMode="auto">
            <a:xfrm>
              <a:off x="4930776" y="2114551"/>
              <a:ext cx="12700" cy="9525"/>
            </a:xfrm>
            <a:custGeom>
              <a:avLst/>
              <a:gdLst>
                <a:gd name="T0" fmla="*/ 2 w 3"/>
                <a:gd name="T1" fmla="*/ 1 h 2"/>
                <a:gd name="T2" fmla="*/ 2 w 3"/>
                <a:gd name="T3" fmla="*/ 1 h 2"/>
                <a:gd name="T4" fmla="*/ 1 w 3"/>
                <a:gd name="T5" fmla="*/ 1 h 2"/>
                <a:gd name="T6" fmla="*/ 1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2" y="1"/>
                    <a:pt x="2" y="1"/>
                  </a:cubicBezTo>
                  <a:cubicBezTo>
                    <a:pt x="3" y="0"/>
                    <a:pt x="0" y="0"/>
                    <a:pt x="1" y="1"/>
                  </a:cubicBezTo>
                  <a:cubicBezTo>
                    <a:pt x="1" y="2"/>
                    <a:pt x="1" y="2"/>
                    <a:pt x="1" y="2"/>
                  </a:cubicBezTo>
                  <a:cubicBezTo>
                    <a:pt x="1" y="2"/>
                    <a:pt x="2" y="2"/>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2" name="Freeform 126"/>
            <p:cNvSpPr/>
            <p:nvPr/>
          </p:nvSpPr>
          <p:spPr bwMode="auto">
            <a:xfrm>
              <a:off x="4913313" y="2149476"/>
              <a:ext cx="7938" cy="7938"/>
            </a:xfrm>
            <a:custGeom>
              <a:avLst/>
              <a:gdLst>
                <a:gd name="T0" fmla="*/ 2 w 2"/>
                <a:gd name="T1" fmla="*/ 1 h 2"/>
                <a:gd name="T2" fmla="*/ 1 w 2"/>
                <a:gd name="T3" fmla="*/ 1 h 2"/>
                <a:gd name="T4" fmla="*/ 1 w 2"/>
                <a:gd name="T5" fmla="*/ 1 h 2"/>
                <a:gd name="T6" fmla="*/ 2 w 2"/>
                <a:gd name="T7" fmla="*/ 1 h 2"/>
                <a:gd name="T8" fmla="*/ 0 w 2"/>
                <a:gd name="T9" fmla="*/ 0 h 2"/>
                <a:gd name="T10" fmla="*/ 0 w 2"/>
                <a:gd name="T11" fmla="*/ 1 h 2"/>
                <a:gd name="T12" fmla="*/ 0 w 2"/>
                <a:gd name="T13" fmla="*/ 1 h 2"/>
                <a:gd name="T14" fmla="*/ 1 w 2"/>
                <a:gd name="T15" fmla="*/ 2 h 2"/>
                <a:gd name="T16" fmla="*/ 2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1"/>
                  </a:moveTo>
                  <a:cubicBezTo>
                    <a:pt x="1" y="1"/>
                    <a:pt x="1" y="1"/>
                    <a:pt x="1" y="1"/>
                  </a:cubicBezTo>
                  <a:cubicBezTo>
                    <a:pt x="1" y="1"/>
                    <a:pt x="1" y="1"/>
                    <a:pt x="1" y="1"/>
                  </a:cubicBezTo>
                  <a:cubicBezTo>
                    <a:pt x="2" y="1"/>
                    <a:pt x="2" y="1"/>
                    <a:pt x="2" y="1"/>
                  </a:cubicBezTo>
                  <a:cubicBezTo>
                    <a:pt x="2" y="0"/>
                    <a:pt x="1" y="0"/>
                    <a:pt x="0" y="0"/>
                  </a:cubicBezTo>
                  <a:cubicBezTo>
                    <a:pt x="0" y="1"/>
                    <a:pt x="0" y="1"/>
                    <a:pt x="0" y="1"/>
                  </a:cubicBezTo>
                  <a:cubicBezTo>
                    <a:pt x="0" y="1"/>
                    <a:pt x="0" y="1"/>
                    <a:pt x="0" y="1"/>
                  </a:cubicBezTo>
                  <a:cubicBezTo>
                    <a:pt x="1" y="2"/>
                    <a:pt x="1" y="2"/>
                    <a:pt x="1" y="2"/>
                  </a:cubicBezTo>
                  <a:cubicBezTo>
                    <a:pt x="1" y="2"/>
                    <a:pt x="2" y="1"/>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3" name="Freeform 127"/>
            <p:cNvSpPr/>
            <p:nvPr/>
          </p:nvSpPr>
          <p:spPr bwMode="auto">
            <a:xfrm>
              <a:off x="4976813" y="2073276"/>
              <a:ext cx="4763" cy="7938"/>
            </a:xfrm>
            <a:custGeom>
              <a:avLst/>
              <a:gdLst>
                <a:gd name="T0" fmla="*/ 0 w 1"/>
                <a:gd name="T1" fmla="*/ 1 h 2"/>
                <a:gd name="T2" fmla="*/ 1 w 1"/>
                <a:gd name="T3" fmla="*/ 0 h 2"/>
                <a:gd name="T4" fmla="*/ 0 w 1"/>
                <a:gd name="T5" fmla="*/ 1 h 2"/>
              </a:gdLst>
              <a:ahLst/>
              <a:cxnLst>
                <a:cxn ang="0">
                  <a:pos x="T0" y="T1"/>
                </a:cxn>
                <a:cxn ang="0">
                  <a:pos x="T2" y="T3"/>
                </a:cxn>
                <a:cxn ang="0">
                  <a:pos x="T4" y="T5"/>
                </a:cxn>
              </a:cxnLst>
              <a:rect l="0" t="0" r="r" b="b"/>
              <a:pathLst>
                <a:path w="1" h="2">
                  <a:moveTo>
                    <a:pt x="0" y="1"/>
                  </a:moveTo>
                  <a:cubicBezTo>
                    <a:pt x="1" y="2"/>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4" name="Freeform 128"/>
            <p:cNvSpPr/>
            <p:nvPr/>
          </p:nvSpPr>
          <p:spPr bwMode="auto">
            <a:xfrm>
              <a:off x="5070476" y="2068513"/>
              <a:ext cx="4763" cy="4763"/>
            </a:xfrm>
            <a:custGeom>
              <a:avLst/>
              <a:gdLst>
                <a:gd name="T0" fmla="*/ 0 w 1"/>
                <a:gd name="T1" fmla="*/ 0 h 1"/>
                <a:gd name="T2" fmla="*/ 0 w 1"/>
                <a:gd name="T3" fmla="*/ 0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0"/>
                    <a:pt x="1" y="0"/>
                    <a:pt x="1" y="0"/>
                  </a:cubicBezTo>
                  <a:lnTo>
                    <a:pt x="0" y="0"/>
                  </a:ln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5" name="Freeform 129"/>
            <p:cNvSpPr/>
            <p:nvPr/>
          </p:nvSpPr>
          <p:spPr bwMode="auto">
            <a:xfrm>
              <a:off x="4933951" y="2089151"/>
              <a:ext cx="9525" cy="9525"/>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2" y="2"/>
                    <a:pt x="2" y="1"/>
                    <a:pt x="2"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6" name="Freeform 130"/>
            <p:cNvSpPr/>
            <p:nvPr/>
          </p:nvSpPr>
          <p:spPr bwMode="auto">
            <a:xfrm>
              <a:off x="4943476" y="2157413"/>
              <a:ext cx="7938" cy="9525"/>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2"/>
                    <a:pt x="2" y="1"/>
                    <a:pt x="1"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7" name="Freeform 131"/>
            <p:cNvSpPr/>
            <p:nvPr/>
          </p:nvSpPr>
          <p:spPr bwMode="auto">
            <a:xfrm>
              <a:off x="5032376" y="2124076"/>
              <a:ext cx="7938" cy="3175"/>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1" y="1"/>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8" name="Freeform 132"/>
            <p:cNvSpPr/>
            <p:nvPr/>
          </p:nvSpPr>
          <p:spPr bwMode="auto">
            <a:xfrm>
              <a:off x="4900613" y="22510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9" name="Freeform 133"/>
            <p:cNvSpPr/>
            <p:nvPr/>
          </p:nvSpPr>
          <p:spPr bwMode="auto">
            <a:xfrm>
              <a:off x="4921251" y="2276476"/>
              <a:ext cx="4763"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0" name="Freeform 134"/>
            <p:cNvSpPr/>
            <p:nvPr/>
          </p:nvSpPr>
          <p:spPr bwMode="auto">
            <a:xfrm>
              <a:off x="4921251" y="2311401"/>
              <a:ext cx="12700" cy="12700"/>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3"/>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1" name="Freeform 135"/>
            <p:cNvSpPr/>
            <p:nvPr/>
          </p:nvSpPr>
          <p:spPr bwMode="auto">
            <a:xfrm>
              <a:off x="4956176" y="2276476"/>
              <a:ext cx="4763" cy="4763"/>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1"/>
                    <a:pt x="1" y="1"/>
                    <a:pt x="1" y="1"/>
                  </a:cubicBezTo>
                  <a:cubicBezTo>
                    <a:pt x="1" y="1"/>
                    <a:pt x="1" y="0"/>
                    <a:pt x="1" y="0"/>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2" name="Freeform 136"/>
            <p:cNvSpPr/>
            <p:nvPr/>
          </p:nvSpPr>
          <p:spPr bwMode="auto">
            <a:xfrm>
              <a:off x="4989513" y="2362201"/>
              <a:ext cx="9525" cy="7938"/>
            </a:xfrm>
            <a:custGeom>
              <a:avLst/>
              <a:gdLst>
                <a:gd name="T0" fmla="*/ 1 w 2"/>
                <a:gd name="T1" fmla="*/ 2 h 2"/>
                <a:gd name="T2" fmla="*/ 2 w 2"/>
                <a:gd name="T3" fmla="*/ 0 h 2"/>
                <a:gd name="T4" fmla="*/ 1 w 2"/>
                <a:gd name="T5" fmla="*/ 2 h 2"/>
              </a:gdLst>
              <a:ahLst/>
              <a:cxnLst>
                <a:cxn ang="0">
                  <a:pos x="T0" y="T1"/>
                </a:cxn>
                <a:cxn ang="0">
                  <a:pos x="T2" y="T3"/>
                </a:cxn>
                <a:cxn ang="0">
                  <a:pos x="T4" y="T5"/>
                </a:cxn>
              </a:cxnLst>
              <a:rect l="0" t="0" r="r" b="b"/>
              <a:pathLst>
                <a:path w="2" h="2">
                  <a:moveTo>
                    <a:pt x="1" y="2"/>
                  </a:moveTo>
                  <a:cubicBezTo>
                    <a:pt x="1" y="2"/>
                    <a:pt x="2"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3" name="Freeform 137"/>
            <p:cNvSpPr/>
            <p:nvPr/>
          </p:nvSpPr>
          <p:spPr bwMode="auto">
            <a:xfrm>
              <a:off x="5024438" y="2324101"/>
              <a:ext cx="7938" cy="7938"/>
            </a:xfrm>
            <a:custGeom>
              <a:avLst/>
              <a:gdLst>
                <a:gd name="T0" fmla="*/ 0 w 2"/>
                <a:gd name="T1" fmla="*/ 1 h 2"/>
                <a:gd name="T2" fmla="*/ 0 w 2"/>
                <a:gd name="T3" fmla="*/ 1 h 2"/>
                <a:gd name="T4" fmla="*/ 1 w 2"/>
                <a:gd name="T5" fmla="*/ 2 h 2"/>
                <a:gd name="T6" fmla="*/ 1 w 2"/>
                <a:gd name="T7" fmla="*/ 2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1"/>
                    <a:pt x="0" y="1"/>
                    <a:pt x="0" y="1"/>
                  </a:cubicBezTo>
                  <a:cubicBezTo>
                    <a:pt x="1" y="2"/>
                    <a:pt x="1" y="2"/>
                    <a:pt x="1" y="2"/>
                  </a:cubicBezTo>
                  <a:cubicBezTo>
                    <a:pt x="1" y="2"/>
                    <a:pt x="1" y="2"/>
                    <a:pt x="1" y="2"/>
                  </a:cubicBezTo>
                  <a:cubicBezTo>
                    <a:pt x="2" y="1"/>
                    <a:pt x="0" y="0"/>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4" name="Freeform 138"/>
            <p:cNvSpPr/>
            <p:nvPr/>
          </p:nvSpPr>
          <p:spPr bwMode="auto">
            <a:xfrm>
              <a:off x="5172076" y="2144713"/>
              <a:ext cx="9525" cy="9525"/>
            </a:xfrm>
            <a:custGeom>
              <a:avLst/>
              <a:gdLst>
                <a:gd name="T0" fmla="*/ 1 w 2"/>
                <a:gd name="T1" fmla="*/ 2 h 2"/>
                <a:gd name="T2" fmla="*/ 2 w 2"/>
                <a:gd name="T3" fmla="*/ 1 h 2"/>
                <a:gd name="T4" fmla="*/ 1 w 2"/>
                <a:gd name="T5" fmla="*/ 2 h 2"/>
              </a:gdLst>
              <a:ahLst/>
              <a:cxnLst>
                <a:cxn ang="0">
                  <a:pos x="T0" y="T1"/>
                </a:cxn>
                <a:cxn ang="0">
                  <a:pos x="T2" y="T3"/>
                </a:cxn>
                <a:cxn ang="0">
                  <a:pos x="T4" y="T5"/>
                </a:cxn>
              </a:cxnLst>
              <a:rect l="0" t="0" r="r" b="b"/>
              <a:pathLst>
                <a:path w="2" h="2">
                  <a:moveTo>
                    <a:pt x="1" y="2"/>
                  </a:moveTo>
                  <a:cubicBezTo>
                    <a:pt x="2" y="2"/>
                    <a:pt x="2" y="1"/>
                    <a:pt x="2" y="1"/>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5" name="Freeform 139"/>
            <p:cNvSpPr/>
            <p:nvPr/>
          </p:nvSpPr>
          <p:spPr bwMode="auto">
            <a:xfrm>
              <a:off x="5146676" y="21621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6" name="Freeform 140"/>
            <p:cNvSpPr/>
            <p:nvPr/>
          </p:nvSpPr>
          <p:spPr bwMode="auto">
            <a:xfrm>
              <a:off x="5130801" y="2251076"/>
              <a:ext cx="7938" cy="7938"/>
            </a:xfrm>
            <a:custGeom>
              <a:avLst/>
              <a:gdLst>
                <a:gd name="T0" fmla="*/ 1 w 2"/>
                <a:gd name="T1" fmla="*/ 2 h 2"/>
                <a:gd name="T2" fmla="*/ 1 w 2"/>
                <a:gd name="T3" fmla="*/ 1 h 2"/>
                <a:gd name="T4" fmla="*/ 0 w 2"/>
                <a:gd name="T5" fmla="*/ 1 h 2"/>
                <a:gd name="T6" fmla="*/ 0 w 2"/>
                <a:gd name="T7" fmla="*/ 2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1"/>
                  </a:cubicBezTo>
                  <a:cubicBezTo>
                    <a:pt x="2" y="1"/>
                    <a:pt x="1" y="0"/>
                    <a:pt x="0" y="1"/>
                  </a:cubicBezTo>
                  <a:cubicBezTo>
                    <a:pt x="0" y="1"/>
                    <a:pt x="0" y="1"/>
                    <a:pt x="0" y="2"/>
                  </a:cubicBezTo>
                  <a:cubicBezTo>
                    <a:pt x="1" y="2"/>
                    <a:pt x="1" y="2"/>
                    <a:pt x="1" y="2"/>
                  </a:cubicBezTo>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7" name="Freeform 141"/>
            <p:cNvSpPr/>
            <p:nvPr/>
          </p:nvSpPr>
          <p:spPr bwMode="auto">
            <a:xfrm>
              <a:off x="5138738" y="2349501"/>
              <a:ext cx="7938" cy="3175"/>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1"/>
                    <a:pt x="2"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8" name="Freeform 142"/>
            <p:cNvSpPr/>
            <p:nvPr/>
          </p:nvSpPr>
          <p:spPr bwMode="auto">
            <a:xfrm>
              <a:off x="5105401" y="2352676"/>
              <a:ext cx="12700" cy="9525"/>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2" y="2"/>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9" name="Freeform 143"/>
            <p:cNvSpPr/>
            <p:nvPr/>
          </p:nvSpPr>
          <p:spPr bwMode="auto">
            <a:xfrm>
              <a:off x="5199063" y="2268538"/>
              <a:ext cx="7938" cy="7938"/>
            </a:xfrm>
            <a:custGeom>
              <a:avLst/>
              <a:gdLst>
                <a:gd name="T0" fmla="*/ 1 w 2"/>
                <a:gd name="T1" fmla="*/ 1 h 2"/>
                <a:gd name="T2" fmla="*/ 1 w 2"/>
                <a:gd name="T3" fmla="*/ 0 h 2"/>
                <a:gd name="T4" fmla="*/ 1 w 2"/>
                <a:gd name="T5" fmla="*/ 1 h 2"/>
              </a:gdLst>
              <a:ahLst/>
              <a:cxnLst>
                <a:cxn ang="0">
                  <a:pos x="T0" y="T1"/>
                </a:cxn>
                <a:cxn ang="0">
                  <a:pos x="T2" y="T3"/>
                </a:cxn>
                <a:cxn ang="0">
                  <a:pos x="T4" y="T5"/>
                </a:cxn>
              </a:cxnLst>
              <a:rect l="0" t="0" r="r" b="b"/>
              <a:pathLst>
                <a:path w="2" h="2">
                  <a:moveTo>
                    <a:pt x="1" y="1"/>
                  </a:moveTo>
                  <a:cubicBezTo>
                    <a:pt x="1" y="2"/>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0" name="Freeform 146"/>
            <p:cNvSpPr>
              <a:spLocks noEditPoints="1"/>
            </p:cNvSpPr>
            <p:nvPr/>
          </p:nvSpPr>
          <p:spPr bwMode="auto">
            <a:xfrm>
              <a:off x="4875213" y="2111376"/>
              <a:ext cx="357188" cy="238125"/>
            </a:xfrm>
            <a:custGeom>
              <a:avLst/>
              <a:gdLst>
                <a:gd name="T0" fmla="*/ 84 w 84"/>
                <a:gd name="T1" fmla="*/ 30 h 56"/>
                <a:gd name="T2" fmla="*/ 84 w 84"/>
                <a:gd name="T3" fmla="*/ 34 h 56"/>
                <a:gd name="T4" fmla="*/ 84 w 84"/>
                <a:gd name="T5" fmla="*/ 30 h 56"/>
                <a:gd name="T6" fmla="*/ 3 w 84"/>
                <a:gd name="T7" fmla="*/ 12 h 56"/>
                <a:gd name="T8" fmla="*/ 0 w 84"/>
                <a:gd name="T9" fmla="*/ 23 h 56"/>
                <a:gd name="T10" fmla="*/ 40 w 84"/>
                <a:gd name="T11" fmla="*/ 44 h 56"/>
                <a:gd name="T12" fmla="*/ 72 w 84"/>
                <a:gd name="T13" fmla="*/ 56 h 56"/>
                <a:gd name="T14" fmla="*/ 80 w 84"/>
                <a:gd name="T15" fmla="*/ 45 h 56"/>
                <a:gd name="T16" fmla="*/ 45 w 84"/>
                <a:gd name="T17" fmla="*/ 32 h 56"/>
                <a:gd name="T18" fmla="*/ 3 w 84"/>
                <a:gd name="T19" fmla="*/ 12 h 56"/>
                <a:gd name="T20" fmla="*/ 9 w 84"/>
                <a:gd name="T21" fmla="*/ 0 h 56"/>
                <a:gd name="T22" fmla="*/ 7 w 84"/>
                <a:gd name="T23" fmla="*/ 3 h 56"/>
                <a:gd name="T24" fmla="*/ 9 w 8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56">
                  <a:moveTo>
                    <a:pt x="84" y="30"/>
                  </a:moveTo>
                  <a:cubicBezTo>
                    <a:pt x="84" y="34"/>
                    <a:pt x="84" y="34"/>
                    <a:pt x="84" y="34"/>
                  </a:cubicBezTo>
                  <a:cubicBezTo>
                    <a:pt x="84" y="33"/>
                    <a:pt x="84" y="31"/>
                    <a:pt x="84" y="30"/>
                  </a:cubicBezTo>
                  <a:moveTo>
                    <a:pt x="3" y="12"/>
                  </a:moveTo>
                  <a:cubicBezTo>
                    <a:pt x="1" y="16"/>
                    <a:pt x="0" y="19"/>
                    <a:pt x="0" y="23"/>
                  </a:cubicBezTo>
                  <a:cubicBezTo>
                    <a:pt x="11" y="30"/>
                    <a:pt x="24" y="37"/>
                    <a:pt x="40" y="44"/>
                  </a:cubicBezTo>
                  <a:cubicBezTo>
                    <a:pt x="51" y="49"/>
                    <a:pt x="62" y="53"/>
                    <a:pt x="72" y="56"/>
                  </a:cubicBezTo>
                  <a:cubicBezTo>
                    <a:pt x="75" y="53"/>
                    <a:pt x="78" y="49"/>
                    <a:pt x="80" y="45"/>
                  </a:cubicBezTo>
                  <a:cubicBezTo>
                    <a:pt x="70" y="42"/>
                    <a:pt x="58" y="37"/>
                    <a:pt x="45" y="32"/>
                  </a:cubicBezTo>
                  <a:cubicBezTo>
                    <a:pt x="28" y="25"/>
                    <a:pt x="13" y="17"/>
                    <a:pt x="3" y="12"/>
                  </a:cubicBezTo>
                  <a:moveTo>
                    <a:pt x="9" y="0"/>
                  </a:moveTo>
                  <a:cubicBezTo>
                    <a:pt x="8" y="1"/>
                    <a:pt x="7" y="2"/>
                    <a:pt x="7" y="3"/>
                  </a:cubicBezTo>
                  <a:cubicBezTo>
                    <a:pt x="9" y="0"/>
                    <a:pt x="9" y="0"/>
                    <a:pt x="9" y="0"/>
                  </a:cubicBezTo>
                </a:path>
              </a:pathLst>
            </a:custGeom>
            <a:solidFill>
              <a:srgbClr val="DBEBE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cxnSp>
        <p:nvCxnSpPr>
          <p:cNvPr id="101" name="直接连接符 100"/>
          <p:cNvCxnSpPr/>
          <p:nvPr/>
        </p:nvCxnSpPr>
        <p:spPr>
          <a:xfrm>
            <a:off x="5934631" y="2662177"/>
            <a:ext cx="6647865" cy="0"/>
          </a:xfrm>
          <a:prstGeom prst="line">
            <a:avLst/>
          </a:prstGeom>
          <a:ln w="6350">
            <a:gradFill flip="none" rotWithShape="1">
              <a:gsLst>
                <a:gs pos="50000">
                  <a:srgbClr val="D68C8E"/>
                </a:gs>
                <a:gs pos="33000">
                  <a:srgbClr val="D68C8E">
                    <a:alpha val="0"/>
                  </a:srgbClr>
                </a:gs>
                <a:gs pos="77000">
                  <a:srgbClr val="D68C8E">
                    <a:alpha val="0"/>
                  </a:srgbClr>
                </a:gs>
              </a:gsLst>
              <a:lin ang="10800000" scaled="1"/>
              <a:tileRect/>
            </a:gradFill>
          </a:ln>
        </p:spPr>
        <p:style>
          <a:lnRef idx="1">
            <a:schemeClr val="accent1"/>
          </a:lnRef>
          <a:fillRef idx="0">
            <a:schemeClr val="accent1"/>
          </a:fillRef>
          <a:effectRef idx="0">
            <a:schemeClr val="accent1"/>
          </a:effectRef>
          <a:fontRef idx="minor">
            <a:schemeClr val="tx1"/>
          </a:fontRef>
        </p:style>
      </p:cxn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1100" fill="hold"/>
                                        <p:tgtEl>
                                          <p:spTgt spid="50"/>
                                        </p:tgtEl>
                                        <p:attrNameLst>
                                          <p:attrName>ppt_w</p:attrName>
                                        </p:attrNameLst>
                                      </p:cBhvr>
                                      <p:tavLst>
                                        <p:tav tm="0">
                                          <p:val>
                                            <p:fltVal val="0"/>
                                          </p:val>
                                        </p:tav>
                                        <p:tav tm="100000">
                                          <p:val>
                                            <p:strVal val="#ppt_w"/>
                                          </p:val>
                                        </p:tav>
                                      </p:tavLst>
                                    </p:anim>
                                    <p:anim calcmode="lin" valueType="num">
                                      <p:cBhvr>
                                        <p:cTn id="8" dur="1100" fill="hold"/>
                                        <p:tgtEl>
                                          <p:spTgt spid="50"/>
                                        </p:tgtEl>
                                        <p:attrNameLst>
                                          <p:attrName>ppt_h</p:attrName>
                                        </p:attrNameLst>
                                      </p:cBhvr>
                                      <p:tavLst>
                                        <p:tav tm="0">
                                          <p:val>
                                            <p:fltVal val="0"/>
                                          </p:val>
                                        </p:tav>
                                        <p:tav tm="100000">
                                          <p:val>
                                            <p:strVal val="#ppt_h"/>
                                          </p:val>
                                        </p:tav>
                                      </p:tavLst>
                                    </p:anim>
                                    <p:animEffect transition="in" filter="fade">
                                      <p:cBhvr>
                                        <p:cTn id="9" dur="1100"/>
                                        <p:tgtEl>
                                          <p:spTgt spid="50"/>
                                        </p:tgtEl>
                                      </p:cBhvr>
                                    </p:animEffect>
                                  </p:childTnLst>
                                </p:cTn>
                              </p:par>
                              <p:par>
                                <p:cTn id="10" presetID="53" presetClass="entr" presetSubtype="16" fill="hold" nodeType="withEffect">
                                  <p:stCondLst>
                                    <p:cond delay="500"/>
                                  </p:stCondLst>
                                  <p:childTnLst>
                                    <p:set>
                                      <p:cBhvr>
                                        <p:cTn id="11" dur="1" fill="hold">
                                          <p:stCondLst>
                                            <p:cond delay="0"/>
                                          </p:stCondLst>
                                        </p:cTn>
                                        <p:tgtEl>
                                          <p:spTgt spid="25"/>
                                        </p:tgtEl>
                                        <p:attrNameLst>
                                          <p:attrName>style.visibility</p:attrName>
                                        </p:attrNameLst>
                                      </p:cBhvr>
                                      <p:to>
                                        <p:strVal val="visible"/>
                                      </p:to>
                                    </p:set>
                                    <p:anim calcmode="lin" valueType="num">
                                      <p:cBhvr>
                                        <p:cTn id="12" dur="1200" fill="hold"/>
                                        <p:tgtEl>
                                          <p:spTgt spid="25"/>
                                        </p:tgtEl>
                                        <p:attrNameLst>
                                          <p:attrName>ppt_w</p:attrName>
                                        </p:attrNameLst>
                                      </p:cBhvr>
                                      <p:tavLst>
                                        <p:tav tm="0">
                                          <p:val>
                                            <p:fltVal val="0"/>
                                          </p:val>
                                        </p:tav>
                                        <p:tav tm="100000">
                                          <p:val>
                                            <p:strVal val="#ppt_w"/>
                                          </p:val>
                                        </p:tav>
                                      </p:tavLst>
                                    </p:anim>
                                    <p:anim calcmode="lin" valueType="num">
                                      <p:cBhvr>
                                        <p:cTn id="13" dur="1200" fill="hold"/>
                                        <p:tgtEl>
                                          <p:spTgt spid="25"/>
                                        </p:tgtEl>
                                        <p:attrNameLst>
                                          <p:attrName>ppt_h</p:attrName>
                                        </p:attrNameLst>
                                      </p:cBhvr>
                                      <p:tavLst>
                                        <p:tav tm="0">
                                          <p:val>
                                            <p:fltVal val="0"/>
                                          </p:val>
                                        </p:tav>
                                        <p:tav tm="100000">
                                          <p:val>
                                            <p:strVal val="#ppt_h"/>
                                          </p:val>
                                        </p:tav>
                                      </p:tavLst>
                                    </p:anim>
                                    <p:animEffect transition="in" filter="fade">
                                      <p:cBhvr>
                                        <p:cTn id="14" dur="1200"/>
                                        <p:tgtEl>
                                          <p:spTgt spid="25"/>
                                        </p:tgtEl>
                                      </p:cBhvr>
                                    </p:animEffect>
                                  </p:childTnLst>
                                </p:cTn>
                              </p:par>
                              <p:par>
                                <p:cTn id="15" presetID="53" presetClass="entr" presetSubtype="16" fill="hold" nodeType="withEffect">
                                  <p:stCondLst>
                                    <p:cond delay="700"/>
                                  </p:stCondLst>
                                  <p:childTnLst>
                                    <p:set>
                                      <p:cBhvr>
                                        <p:cTn id="16" dur="1" fill="hold">
                                          <p:stCondLst>
                                            <p:cond delay="0"/>
                                          </p:stCondLst>
                                        </p:cTn>
                                        <p:tgtEl>
                                          <p:spTgt spid="14"/>
                                        </p:tgtEl>
                                        <p:attrNameLst>
                                          <p:attrName>style.visibility</p:attrName>
                                        </p:attrNameLst>
                                      </p:cBhvr>
                                      <p:to>
                                        <p:strVal val="visible"/>
                                      </p:to>
                                    </p:set>
                                    <p:anim calcmode="lin" valueType="num">
                                      <p:cBhvr>
                                        <p:cTn id="17" dur="1500" fill="hold"/>
                                        <p:tgtEl>
                                          <p:spTgt spid="14"/>
                                        </p:tgtEl>
                                        <p:attrNameLst>
                                          <p:attrName>ppt_w</p:attrName>
                                        </p:attrNameLst>
                                      </p:cBhvr>
                                      <p:tavLst>
                                        <p:tav tm="0">
                                          <p:val>
                                            <p:fltVal val="0"/>
                                          </p:val>
                                        </p:tav>
                                        <p:tav tm="100000">
                                          <p:val>
                                            <p:strVal val="#ppt_w"/>
                                          </p:val>
                                        </p:tav>
                                      </p:tavLst>
                                    </p:anim>
                                    <p:anim calcmode="lin" valueType="num">
                                      <p:cBhvr>
                                        <p:cTn id="18" dur="1500" fill="hold"/>
                                        <p:tgtEl>
                                          <p:spTgt spid="14"/>
                                        </p:tgtEl>
                                        <p:attrNameLst>
                                          <p:attrName>ppt_h</p:attrName>
                                        </p:attrNameLst>
                                      </p:cBhvr>
                                      <p:tavLst>
                                        <p:tav tm="0">
                                          <p:val>
                                            <p:fltVal val="0"/>
                                          </p:val>
                                        </p:tav>
                                        <p:tav tm="100000">
                                          <p:val>
                                            <p:strVal val="#ppt_h"/>
                                          </p:val>
                                        </p:tav>
                                      </p:tavLst>
                                    </p:anim>
                                    <p:animEffect transition="in" filter="fade">
                                      <p:cBhvr>
                                        <p:cTn id="19" dur="1500"/>
                                        <p:tgtEl>
                                          <p:spTgt spid="14"/>
                                        </p:tgtEl>
                                      </p:cBhvr>
                                    </p:animEffect>
                                  </p:childTnLst>
                                </p:cTn>
                              </p:par>
                              <p:par>
                                <p:cTn id="20" presetID="53" presetClass="entr" presetSubtype="16" fill="hold" nodeType="withEffect">
                                  <p:stCondLst>
                                    <p:cond delay="1000"/>
                                  </p:stCondLst>
                                  <p:childTnLst>
                                    <p:set>
                                      <p:cBhvr>
                                        <p:cTn id="21" dur="1" fill="hold">
                                          <p:stCondLst>
                                            <p:cond delay="0"/>
                                          </p:stCondLst>
                                        </p:cTn>
                                        <p:tgtEl>
                                          <p:spTgt spid="38"/>
                                        </p:tgtEl>
                                        <p:attrNameLst>
                                          <p:attrName>style.visibility</p:attrName>
                                        </p:attrNameLst>
                                      </p:cBhvr>
                                      <p:to>
                                        <p:strVal val="visible"/>
                                      </p:to>
                                    </p:set>
                                    <p:anim calcmode="lin" valueType="num">
                                      <p:cBhvr>
                                        <p:cTn id="22" dur="1000" fill="hold"/>
                                        <p:tgtEl>
                                          <p:spTgt spid="38"/>
                                        </p:tgtEl>
                                        <p:attrNameLst>
                                          <p:attrName>ppt_w</p:attrName>
                                        </p:attrNameLst>
                                      </p:cBhvr>
                                      <p:tavLst>
                                        <p:tav tm="0">
                                          <p:val>
                                            <p:fltVal val="0"/>
                                          </p:val>
                                        </p:tav>
                                        <p:tav tm="100000">
                                          <p:val>
                                            <p:strVal val="#ppt_w"/>
                                          </p:val>
                                        </p:tav>
                                      </p:tavLst>
                                    </p:anim>
                                    <p:anim calcmode="lin" valueType="num">
                                      <p:cBhvr>
                                        <p:cTn id="23" dur="1000" fill="hold"/>
                                        <p:tgtEl>
                                          <p:spTgt spid="38"/>
                                        </p:tgtEl>
                                        <p:attrNameLst>
                                          <p:attrName>ppt_h</p:attrName>
                                        </p:attrNameLst>
                                      </p:cBhvr>
                                      <p:tavLst>
                                        <p:tav tm="0">
                                          <p:val>
                                            <p:fltVal val="0"/>
                                          </p:val>
                                        </p:tav>
                                        <p:tav tm="100000">
                                          <p:val>
                                            <p:strVal val="#ppt_h"/>
                                          </p:val>
                                        </p:tav>
                                      </p:tavLst>
                                    </p:anim>
                                    <p:animEffect transition="in" filter="fade">
                                      <p:cBhvr>
                                        <p:cTn id="24" dur="1000"/>
                                        <p:tgtEl>
                                          <p:spTgt spid="38"/>
                                        </p:tgtEl>
                                      </p:cBhvr>
                                    </p:animEffect>
                                  </p:childTnLst>
                                </p:cTn>
                              </p:par>
                              <p:par>
                                <p:cTn id="25" presetID="53" presetClass="entr" presetSubtype="16" fill="hold" nodeType="withEffect">
                                  <p:stCondLst>
                                    <p:cond delay="2100"/>
                                  </p:stCondLst>
                                  <p:childTnLst>
                                    <p:set>
                                      <p:cBhvr>
                                        <p:cTn id="26" dur="1" fill="hold">
                                          <p:stCondLst>
                                            <p:cond delay="0"/>
                                          </p:stCondLst>
                                        </p:cTn>
                                        <p:tgtEl>
                                          <p:spTgt spid="71"/>
                                        </p:tgtEl>
                                        <p:attrNameLst>
                                          <p:attrName>style.visibility</p:attrName>
                                        </p:attrNameLst>
                                      </p:cBhvr>
                                      <p:to>
                                        <p:strVal val="visible"/>
                                      </p:to>
                                    </p:set>
                                    <p:anim calcmode="lin" valueType="num">
                                      <p:cBhvr>
                                        <p:cTn id="27" dur="500" fill="hold"/>
                                        <p:tgtEl>
                                          <p:spTgt spid="71"/>
                                        </p:tgtEl>
                                        <p:attrNameLst>
                                          <p:attrName>ppt_w</p:attrName>
                                        </p:attrNameLst>
                                      </p:cBhvr>
                                      <p:tavLst>
                                        <p:tav tm="0">
                                          <p:val>
                                            <p:fltVal val="0"/>
                                          </p:val>
                                        </p:tav>
                                        <p:tav tm="100000">
                                          <p:val>
                                            <p:strVal val="#ppt_w"/>
                                          </p:val>
                                        </p:tav>
                                      </p:tavLst>
                                    </p:anim>
                                    <p:anim calcmode="lin" valueType="num">
                                      <p:cBhvr>
                                        <p:cTn id="28" dur="500" fill="hold"/>
                                        <p:tgtEl>
                                          <p:spTgt spid="71"/>
                                        </p:tgtEl>
                                        <p:attrNameLst>
                                          <p:attrName>ppt_h</p:attrName>
                                        </p:attrNameLst>
                                      </p:cBhvr>
                                      <p:tavLst>
                                        <p:tav tm="0">
                                          <p:val>
                                            <p:fltVal val="0"/>
                                          </p:val>
                                        </p:tav>
                                        <p:tav tm="100000">
                                          <p:val>
                                            <p:strVal val="#ppt_h"/>
                                          </p:val>
                                        </p:tav>
                                      </p:tavLst>
                                    </p:anim>
                                    <p:animEffect transition="in" filter="fade">
                                      <p:cBhvr>
                                        <p:cTn id="29"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aphicFrame>
        <p:nvGraphicFramePr>
          <p:cNvPr id="3" name="表格 2"/>
          <p:cNvGraphicFramePr/>
          <p:nvPr>
            <p:extLst>
              <p:ext uri="{D42A27DB-BD31-4B8C-83A1-F6EECF244321}">
                <p14:modId xmlns:p14="http://schemas.microsoft.com/office/powerpoint/2010/main" val="2962496724"/>
              </p:ext>
            </p:extLst>
          </p:nvPr>
        </p:nvGraphicFramePr>
        <p:xfrm>
          <a:off x="725805" y="934720"/>
          <a:ext cx="10740390" cy="5351145"/>
        </p:xfrm>
        <a:graphic>
          <a:graphicData uri="http://schemas.openxmlformats.org/drawingml/2006/table">
            <a:tbl>
              <a:tblPr firstRow="1" bandRow="1">
                <a:tableStyleId>{5C22544A-7EE6-4342-B048-85BDC9FD1C3A}</a:tableStyleId>
              </a:tblPr>
              <a:tblGrid>
                <a:gridCol w="5370195">
                  <a:extLst>
                    <a:ext uri="{9D8B030D-6E8A-4147-A177-3AD203B41FA5}">
                      <a16:colId xmlns:a16="http://schemas.microsoft.com/office/drawing/2014/main" val="20000"/>
                    </a:ext>
                  </a:extLst>
                </a:gridCol>
                <a:gridCol w="5370195">
                  <a:extLst>
                    <a:ext uri="{9D8B030D-6E8A-4147-A177-3AD203B41FA5}">
                      <a16:colId xmlns:a16="http://schemas.microsoft.com/office/drawing/2014/main" val="20001"/>
                    </a:ext>
                  </a:extLst>
                </a:gridCol>
              </a:tblGrid>
              <a:tr h="381000">
                <a:tc>
                  <a:txBody>
                    <a:bodyPr/>
                    <a:lstStyle/>
                    <a:p>
                      <a:pPr algn="ctr">
                        <a:buNone/>
                      </a:pPr>
                      <a:r>
                        <a:rPr lang="zh-CN" altLang="en-US" sz="2000"/>
                        <a:t>难点</a:t>
                      </a:r>
                    </a:p>
                  </a:txBody>
                  <a:tcPr/>
                </a:tc>
                <a:tc>
                  <a:txBody>
                    <a:bodyPr/>
                    <a:lstStyle/>
                    <a:p>
                      <a:pPr algn="ctr">
                        <a:buNone/>
                      </a:pPr>
                      <a:r>
                        <a:rPr lang="zh-CN" altLang="en-US" sz="2000"/>
                        <a:t>解决方法</a:t>
                      </a:r>
                    </a:p>
                  </a:txBody>
                  <a:tcPr/>
                </a:tc>
                <a:extLst>
                  <a:ext uri="{0D108BD9-81ED-4DB2-BD59-A6C34878D82A}">
                    <a16:rowId xmlns:a16="http://schemas.microsoft.com/office/drawing/2014/main" val="10000"/>
                  </a:ext>
                </a:extLst>
              </a:tr>
              <a:tr h="381000">
                <a:tc>
                  <a:txBody>
                    <a:bodyPr/>
                    <a:lstStyle/>
                    <a:p>
                      <a:pPr>
                        <a:buNone/>
                      </a:pPr>
                      <a:r>
                        <a:rPr lang="zh-CN" altLang="en-US" sz="2000" b="1" dirty="0">
                          <a:latin typeface="微软雅黑" panose="020B0503020204020204" charset="-122"/>
                          <a:ea typeface="微软雅黑" panose="020B0503020204020204" charset="-122"/>
                          <a:cs typeface="微软雅黑" panose="020B0503020204020204" charset="-122"/>
                        </a:rPr>
                        <a:t>实现JavaScript的页面局部刷新</a:t>
                      </a:r>
                    </a:p>
                  </a:txBody>
                  <a:tcPr/>
                </a:tc>
                <a:tc>
                  <a:txBody>
                    <a:bodyPr/>
                    <a:lstStyle/>
                    <a:p>
                      <a:pPr>
                        <a:buNone/>
                      </a:pPr>
                      <a:r>
                        <a:rPr lang="zh-CN" altLang="en-US" sz="2000" dirty="0">
                          <a:latin typeface="微软雅黑" panose="020B0503020204020204" charset="-122"/>
                          <a:ea typeface="微软雅黑" panose="020B0503020204020204" charset="-122"/>
                        </a:rPr>
                        <a:t>使用.click()模拟点击</a:t>
                      </a:r>
                    </a:p>
                  </a:txBody>
                  <a:tcPr/>
                </a:tc>
                <a:extLst>
                  <a:ext uri="{0D108BD9-81ED-4DB2-BD59-A6C34878D82A}">
                    <a16:rowId xmlns:a16="http://schemas.microsoft.com/office/drawing/2014/main" val="10001"/>
                  </a:ext>
                </a:extLst>
              </a:tr>
              <a:tr h="393065">
                <a:tc gridSpan="2">
                  <a:txBody>
                    <a:bodyPr/>
                    <a:lstStyle/>
                    <a:p>
                      <a:pPr>
                        <a:buNone/>
                      </a:pPr>
                      <a:r>
                        <a:rPr lang="zh-CN" altLang="en-US" sz="2000" b="1" dirty="0">
                          <a:latin typeface="微软雅黑" panose="020B0503020204020204" charset="-122"/>
                          <a:ea typeface="微软雅黑" panose="020B0503020204020204" charset="-122"/>
                          <a:sym typeface="+mn-ea"/>
                        </a:rPr>
                        <a:t>模拟文本框的操作：</a:t>
                      </a:r>
                    </a:p>
                  </a:txBody>
                  <a:tcPr/>
                </a:tc>
                <a:tc hMerge="1">
                  <a:txBody>
                    <a:bodyPr/>
                    <a:lstStyle/>
                    <a:p>
                      <a:endParaRPr lang="zh-CN"/>
                    </a:p>
                  </a:txBody>
                  <a:tcPr/>
                </a:tc>
                <a:extLst>
                  <a:ext uri="{0D108BD9-81ED-4DB2-BD59-A6C34878D82A}">
                    <a16:rowId xmlns:a16="http://schemas.microsoft.com/office/drawing/2014/main" val="10002"/>
                  </a:ext>
                </a:extLst>
              </a:tr>
              <a:tr h="443865">
                <a:tc>
                  <a:txBody>
                    <a:bodyPr/>
                    <a:lstStyle/>
                    <a:p>
                      <a:pPr>
                        <a:buNone/>
                      </a:pPr>
                      <a:r>
                        <a:rPr lang="zh-CN" altLang="en-US" sz="2000" dirty="0">
                          <a:latin typeface="微软雅黑" panose="020B0503020204020204" charset="-122"/>
                          <a:ea typeface="微软雅黑" panose="020B0503020204020204" charset="-122"/>
                        </a:rPr>
                        <a:t>输入(&lt;input&gt;)</a:t>
                      </a:r>
                    </a:p>
                  </a:txBody>
                  <a:tcPr/>
                </a:tc>
                <a:tc>
                  <a:txBody>
                    <a:bodyPr/>
                    <a:lstStyle/>
                    <a:p>
                      <a:pPr>
                        <a:buNone/>
                      </a:pPr>
                      <a:r>
                        <a:rPr lang="zh-CN" altLang="en-US" sz="2000" dirty="0">
                          <a:latin typeface="微软雅黑" panose="020B0503020204020204" charset="-122"/>
                          <a:ea typeface="微软雅黑" panose="020B0503020204020204" charset="-122"/>
                          <a:sym typeface="+mn-ea"/>
                        </a:rPr>
                        <a:t>通过.send_keys()模拟输入</a:t>
                      </a:r>
                    </a:p>
                  </a:txBody>
                  <a:tcPr/>
                </a:tc>
                <a:extLst>
                  <a:ext uri="{0D108BD9-81ED-4DB2-BD59-A6C34878D82A}">
                    <a16:rowId xmlns:a16="http://schemas.microsoft.com/office/drawing/2014/main" val="10003"/>
                  </a:ext>
                </a:extLst>
              </a:tr>
              <a:tr h="381000">
                <a:tc>
                  <a:txBody>
                    <a:bodyPr/>
                    <a:lstStyle/>
                    <a:p>
                      <a:pPr>
                        <a:buNone/>
                      </a:pPr>
                      <a:r>
                        <a:rPr lang="zh-CN" altLang="en-US" sz="2000" dirty="0">
                          <a:latin typeface="微软雅黑" panose="020B0503020204020204" charset="-122"/>
                          <a:ea typeface="微软雅黑" panose="020B0503020204020204" charset="-122"/>
                          <a:sym typeface="+mn-ea"/>
                        </a:rPr>
                        <a:t>清空文本框</a:t>
                      </a:r>
                    </a:p>
                  </a:txBody>
                  <a:tcPr/>
                </a:tc>
                <a:tc>
                  <a:txBody>
                    <a:bodyPr/>
                    <a:lstStyle/>
                    <a:p>
                      <a:pPr>
                        <a:buNone/>
                      </a:pPr>
                      <a:r>
                        <a:rPr lang="zh-CN" altLang="en-US" sz="2000" dirty="0">
                          <a:latin typeface="微软雅黑" panose="020B0503020204020204" charset="-122"/>
                          <a:ea typeface="微软雅黑" panose="020B0503020204020204" charset="-122"/>
                          <a:sym typeface="+mn-ea"/>
                        </a:rPr>
                        <a:t>通过.clear()清空</a:t>
                      </a:r>
                    </a:p>
                  </a:txBody>
                  <a:tcPr/>
                </a:tc>
                <a:extLst>
                  <a:ext uri="{0D108BD9-81ED-4DB2-BD59-A6C34878D82A}">
                    <a16:rowId xmlns:a16="http://schemas.microsoft.com/office/drawing/2014/main" val="10004"/>
                  </a:ext>
                </a:extLst>
              </a:tr>
              <a:tr h="381000">
                <a:tc>
                  <a:txBody>
                    <a:bodyPr/>
                    <a:lstStyle/>
                    <a:p>
                      <a:pPr>
                        <a:buNone/>
                      </a:pPr>
                      <a:r>
                        <a:rPr lang="zh-CN" altLang="en-US" sz="2000" dirty="0">
                          <a:latin typeface="微软雅黑" panose="020B0503020204020204" charset="-122"/>
                          <a:ea typeface="微软雅黑" panose="020B0503020204020204" charset="-122"/>
                          <a:sym typeface="+mn-ea"/>
                        </a:rPr>
                        <a:t>&lt;button&gt;</a:t>
                      </a:r>
                    </a:p>
                  </a:txBody>
                  <a:tcPr/>
                </a:tc>
                <a:tc>
                  <a:txBody>
                    <a:bodyPr/>
                    <a:lstStyle/>
                    <a:p>
                      <a:pPr marL="342900" indent="-342900">
                        <a:buFont typeface="+mj-ea"/>
                        <a:buAutoNum type="circleNumDbPlain"/>
                      </a:pPr>
                      <a:r>
                        <a:rPr lang="zh-CN" altLang="en-US" sz="2000" dirty="0">
                          <a:latin typeface="微软雅黑" panose="020B0503020204020204" charset="-122"/>
                          <a:ea typeface="微软雅黑" panose="020B0503020204020204" charset="-122"/>
                          <a:sym typeface="+mn-ea"/>
                        </a:rPr>
                        <a:t>.</a:t>
                      </a:r>
                      <a:r>
                        <a:rPr lang="zh-CN" altLang="en-US" sz="2000" dirty="0" smtClean="0">
                          <a:latin typeface="微软雅黑" panose="020B0503020204020204" charset="-122"/>
                          <a:ea typeface="微软雅黑" panose="020B0503020204020204" charset="-122"/>
                          <a:sym typeface="+mn-ea"/>
                        </a:rPr>
                        <a:t>click</a:t>
                      </a:r>
                      <a:r>
                        <a:rPr lang="zh-CN" altLang="en-US" sz="2000" dirty="0">
                          <a:latin typeface="微软雅黑" panose="020B0503020204020204" charset="-122"/>
                          <a:ea typeface="微软雅黑" panose="020B0503020204020204" charset="-122"/>
                          <a:sym typeface="+mn-ea"/>
                        </a:rPr>
                        <a:t>()模拟点击</a:t>
                      </a:r>
                    </a:p>
                    <a:p>
                      <a:pPr marL="342900" indent="-342900">
                        <a:buFont typeface="+mj-ea"/>
                        <a:buAutoNum type="circleNumDbPlain"/>
                      </a:pPr>
                      <a:r>
                        <a:rPr lang="zh-CN" altLang="en-US" sz="2000" dirty="0">
                          <a:latin typeface="微软雅黑" panose="020B0503020204020204" charset="-122"/>
                          <a:ea typeface="微软雅黑" panose="020B0503020204020204" charset="-122"/>
                          <a:sym typeface="+mn-ea"/>
                        </a:rPr>
                        <a:t>send_keys(Key.ENTER)模拟输入回车键（需要import Keys）</a:t>
                      </a:r>
                    </a:p>
                  </a:txBody>
                  <a:tcPr/>
                </a:tc>
                <a:extLst>
                  <a:ext uri="{0D108BD9-81ED-4DB2-BD59-A6C34878D82A}">
                    <a16:rowId xmlns:a16="http://schemas.microsoft.com/office/drawing/2014/main" val="10005"/>
                  </a:ext>
                </a:extLst>
              </a:tr>
              <a:tr h="381000">
                <a:tc>
                  <a:txBody>
                    <a:bodyPr/>
                    <a:lstStyle/>
                    <a:p>
                      <a:pPr>
                        <a:buNone/>
                      </a:pPr>
                      <a:r>
                        <a:rPr lang="zh-CN" altLang="en-US" sz="2000" b="1" dirty="0">
                          <a:latin typeface="微软雅黑" panose="020B0503020204020204" charset="-122"/>
                          <a:ea typeface="微软雅黑" panose="020B0503020204020204" charset="-122"/>
                        </a:rPr>
                        <a:t>刷新页面后若新页面未加载完全就进行后续操作容易导致元素获取失败</a:t>
                      </a:r>
                    </a:p>
                  </a:txBody>
                  <a:tcPr/>
                </a:tc>
                <a:tc>
                  <a:txBody>
                    <a:bodyPr/>
                    <a:lstStyle/>
                    <a:p>
                      <a:pPr indent="0">
                        <a:buFont typeface="+mj-ea"/>
                        <a:buNone/>
                      </a:pPr>
                      <a:r>
                        <a:rPr lang="zh-CN" altLang="en-US" sz="2000" dirty="0">
                          <a:latin typeface="微软雅黑" panose="020B0503020204020204" charset="-122"/>
                          <a:ea typeface="微软雅黑" panose="020B0503020204020204" charset="-122"/>
                        </a:rPr>
                        <a:t>time.sleep()强行等待</a:t>
                      </a:r>
                    </a:p>
                  </a:txBody>
                  <a:tcPr/>
                </a:tc>
                <a:extLst>
                  <a:ext uri="{0D108BD9-81ED-4DB2-BD59-A6C34878D82A}">
                    <a16:rowId xmlns:a16="http://schemas.microsoft.com/office/drawing/2014/main" val="10006"/>
                  </a:ext>
                </a:extLst>
              </a:tr>
              <a:tr h="381000">
                <a:tc>
                  <a:txBody>
                    <a:bodyPr/>
                    <a:lstStyle/>
                    <a:p>
                      <a:pPr>
                        <a:buNone/>
                      </a:pPr>
                      <a:r>
                        <a:rPr lang="zh-CN" altLang="en-US" sz="2000" b="1" dirty="0">
                          <a:latin typeface="微软雅黑" panose="020B0503020204020204" charset="-122"/>
                          <a:ea typeface="微软雅黑" panose="020B0503020204020204" charset="-122"/>
                        </a:rPr>
                        <a:t>进入新页面后需要刷新网页元素，否则容易元素获取失败</a:t>
                      </a:r>
                    </a:p>
                  </a:txBody>
                  <a:tcPr/>
                </a:tc>
                <a:tc>
                  <a:txBody>
                    <a:bodyPr/>
                    <a:lstStyle/>
                    <a:p>
                      <a:pPr indent="0">
                        <a:buFont typeface="+mj-ea"/>
                        <a:buNone/>
                      </a:pPr>
                      <a:r>
                        <a:rPr lang="zh-CN" altLang="en-US" sz="2000" dirty="0">
                          <a:latin typeface="微软雅黑" panose="020B0503020204020204" charset="-122"/>
                          <a:ea typeface="微软雅黑" panose="020B0503020204020204" charset="-122"/>
                          <a:sym typeface="+mn-ea"/>
                        </a:rPr>
                        <a:t>browser.switch_to.window()切换到新的句柄上 .window_handle[] 重新定位句柄</a:t>
                      </a:r>
                    </a:p>
                    <a:p>
                      <a:pPr indent="0">
                        <a:buFont typeface="+mj-ea"/>
                        <a:buNone/>
                      </a:pPr>
                      <a:r>
                        <a:rPr lang="zh-CN" altLang="en-US" sz="2000" dirty="0">
                          <a:latin typeface="微软雅黑" panose="020B0503020204020204" charset="-122"/>
                          <a:ea typeface="微软雅黑" panose="020B0503020204020204" charset="-122"/>
                          <a:sym typeface="+mn-ea"/>
                        </a:rPr>
                        <a:t> </a:t>
                      </a:r>
                      <a:r>
                        <a:rPr lang="zh-CN" altLang="en-US" sz="2000" dirty="0">
                          <a:solidFill>
                            <a:srgbClr val="FF0000"/>
                          </a:solidFill>
                          <a:latin typeface="微软雅黑" panose="020B0503020204020204" charset="-122"/>
                          <a:ea typeface="微软雅黑" panose="020B0503020204020204" charset="-122"/>
                          <a:sym typeface="+mn-ea"/>
                        </a:rPr>
                        <a:t>*-1为当前最新页面，若总共五层网页，其序列号依次为0， 4，3，2，1（</a:t>
                      </a:r>
                      <a:r>
                        <a:rPr lang="en-US" altLang="zh-CN" sz="2000" dirty="0">
                          <a:solidFill>
                            <a:srgbClr val="FF0000"/>
                          </a:solidFill>
                          <a:latin typeface="微软雅黑" panose="020B0503020204020204" charset="-122"/>
                          <a:ea typeface="微软雅黑" panose="020B0503020204020204" charset="-122"/>
                          <a:sym typeface="+mn-ea"/>
                        </a:rPr>
                        <a:t>-</a:t>
                      </a:r>
                      <a:r>
                        <a:rPr lang="zh-CN" altLang="en-US" sz="2000" dirty="0">
                          <a:solidFill>
                            <a:srgbClr val="FF0000"/>
                          </a:solidFill>
                          <a:latin typeface="微软雅黑" panose="020B0503020204020204" charset="-122"/>
                          <a:ea typeface="微软雅黑" panose="020B0503020204020204" charset="-122"/>
                          <a:sym typeface="+mn-ea"/>
                        </a:rPr>
                        <a:t>1）</a:t>
                      </a:r>
                    </a:p>
                    <a:p>
                      <a:pPr indent="0">
                        <a:buFont typeface="+mj-ea"/>
                        <a:buNone/>
                      </a:pPr>
                      <a:r>
                        <a:rPr lang="en-US" altLang="zh-CN" sz="2000" dirty="0">
                          <a:solidFill>
                            <a:srgbClr val="FF0000"/>
                          </a:solidFill>
                          <a:latin typeface="微软雅黑" panose="020B0503020204020204" charset="-122"/>
                          <a:ea typeface="微软雅黑" panose="020B0503020204020204" charset="-122"/>
                          <a:sym typeface="+mn-ea"/>
                        </a:rPr>
                        <a:t>*</a:t>
                      </a:r>
                      <a:r>
                        <a:rPr lang="zh-CN" altLang="en-US" sz="2000" dirty="0">
                          <a:solidFill>
                            <a:srgbClr val="FF0000"/>
                          </a:solidFill>
                          <a:latin typeface="微软雅黑" panose="020B0503020204020204" charset="-122"/>
                          <a:ea typeface="微软雅黑" panose="020B0503020204020204" charset="-122"/>
                          <a:sym typeface="+mn-ea"/>
                        </a:rPr>
                        <a:t>变量名要明确简洁，有利于合作</a:t>
                      </a:r>
                    </a:p>
                  </a:txBody>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aphicFrame>
        <p:nvGraphicFramePr>
          <p:cNvPr id="3" name="表格 2"/>
          <p:cNvGraphicFramePr/>
          <p:nvPr>
            <p:extLst>
              <p:ext uri="{D42A27DB-BD31-4B8C-83A1-F6EECF244321}">
                <p14:modId xmlns:p14="http://schemas.microsoft.com/office/powerpoint/2010/main" val="4027610031"/>
              </p:ext>
            </p:extLst>
          </p:nvPr>
        </p:nvGraphicFramePr>
        <p:xfrm>
          <a:off x="725805" y="2282190"/>
          <a:ext cx="10828655" cy="2028825"/>
        </p:xfrm>
        <a:graphic>
          <a:graphicData uri="http://schemas.openxmlformats.org/drawingml/2006/table">
            <a:tbl>
              <a:tblPr firstRow="1" bandRow="1">
                <a:tableStyleId>{5C22544A-7EE6-4342-B048-85BDC9FD1C3A}</a:tableStyleId>
              </a:tblPr>
              <a:tblGrid>
                <a:gridCol w="5650230">
                  <a:extLst>
                    <a:ext uri="{9D8B030D-6E8A-4147-A177-3AD203B41FA5}">
                      <a16:colId xmlns:a16="http://schemas.microsoft.com/office/drawing/2014/main" val="20000"/>
                    </a:ext>
                  </a:extLst>
                </a:gridCol>
                <a:gridCol w="116840">
                  <a:extLst>
                    <a:ext uri="{9D8B030D-6E8A-4147-A177-3AD203B41FA5}">
                      <a16:colId xmlns:a16="http://schemas.microsoft.com/office/drawing/2014/main" val="20001"/>
                    </a:ext>
                  </a:extLst>
                </a:gridCol>
                <a:gridCol w="5061585">
                  <a:extLst>
                    <a:ext uri="{9D8B030D-6E8A-4147-A177-3AD203B41FA5}">
                      <a16:colId xmlns:a16="http://schemas.microsoft.com/office/drawing/2014/main" val="20002"/>
                    </a:ext>
                  </a:extLst>
                </a:gridCol>
              </a:tblGrid>
              <a:tr h="381000">
                <a:tc>
                  <a:txBody>
                    <a:bodyPr/>
                    <a:lstStyle/>
                    <a:p>
                      <a:pPr algn="ctr">
                        <a:buNone/>
                      </a:pPr>
                      <a:r>
                        <a:rPr lang="zh-CN" altLang="en-US" sz="2000"/>
                        <a:t>难点</a:t>
                      </a:r>
                    </a:p>
                  </a:txBody>
                  <a:tcPr/>
                </a:tc>
                <a:tc gridSpan="2">
                  <a:txBody>
                    <a:bodyPr/>
                    <a:lstStyle/>
                    <a:p>
                      <a:pPr algn="ctr">
                        <a:buNone/>
                      </a:pPr>
                      <a:r>
                        <a:rPr lang="zh-CN" altLang="en-US" sz="2000"/>
                        <a:t>解决方法</a:t>
                      </a:r>
                    </a:p>
                  </a:txBody>
                  <a:tcPr/>
                </a:tc>
                <a:tc hMerge="1">
                  <a:txBody>
                    <a:bodyPr/>
                    <a:lstStyle/>
                    <a:p>
                      <a:endParaRPr lang="zh-CN"/>
                    </a:p>
                  </a:txBody>
                  <a:tcPr/>
                </a:tc>
                <a:extLst>
                  <a:ext uri="{0D108BD9-81ED-4DB2-BD59-A6C34878D82A}">
                    <a16:rowId xmlns:a16="http://schemas.microsoft.com/office/drawing/2014/main" val="10000"/>
                  </a:ext>
                </a:extLst>
              </a:tr>
              <a:tr h="381000">
                <a:tc>
                  <a:txBody>
                    <a:bodyPr/>
                    <a:lstStyle/>
                    <a:p>
                      <a:pPr>
                        <a:buNone/>
                      </a:pPr>
                      <a:r>
                        <a:rPr lang="zh-CN" altLang="en-US" sz="2000" b="1">
                          <a:latin typeface="微软雅黑" panose="020B0503020204020204" charset="-122"/>
                          <a:ea typeface="微软雅黑" panose="020B0503020204020204" charset="-122"/>
                          <a:cs typeface="微软雅黑" panose="020B0503020204020204" charset="-122"/>
                        </a:rPr>
                        <a:t>beautifulsoup的使用方法</a:t>
                      </a:r>
                    </a:p>
                  </a:txBody>
                  <a:tcPr/>
                </a:tc>
                <a:tc gridSpan="2">
                  <a:txBody>
                    <a:bodyPr/>
                    <a:lstStyle/>
                    <a:p>
                      <a:pPr>
                        <a:buNone/>
                      </a:pPr>
                      <a:r>
                        <a:rPr lang="zh-CN" altLang="en-US" sz="2000">
                          <a:latin typeface="微软雅黑" panose="020B0503020204020204" charset="-122"/>
                          <a:ea typeface="微软雅黑" panose="020B0503020204020204" charset="-122"/>
                        </a:rPr>
                        <a:t>上网查找</a:t>
                      </a:r>
                    </a:p>
                  </a:txBody>
                  <a:tcPr/>
                </a:tc>
                <a:tc hMerge="1">
                  <a:txBody>
                    <a:bodyPr/>
                    <a:lstStyle/>
                    <a:p>
                      <a:endParaRPr lang="zh-CN"/>
                    </a:p>
                  </a:txBody>
                  <a:tcPr/>
                </a:tc>
                <a:extLst>
                  <a:ext uri="{0D108BD9-81ED-4DB2-BD59-A6C34878D82A}">
                    <a16:rowId xmlns:a16="http://schemas.microsoft.com/office/drawing/2014/main" val="10001"/>
                  </a:ext>
                </a:extLst>
              </a:tr>
              <a:tr h="396240">
                <a:tc gridSpan="2">
                  <a:txBody>
                    <a:bodyPr/>
                    <a:lstStyle/>
                    <a:p>
                      <a:pPr>
                        <a:buNone/>
                      </a:pPr>
                      <a:r>
                        <a:rPr lang="zh-CN" altLang="en-US" sz="2000" b="1" dirty="0">
                          <a:latin typeface="微软雅黑" panose="020B0503020204020204" charset="-122"/>
                          <a:ea typeface="微软雅黑" panose="020B0503020204020204" charset="-122"/>
                          <a:sym typeface="+mn-ea"/>
                        </a:rPr>
                        <a:t>页面内有好几张图片，如何选取自己想爬的那张</a:t>
                      </a:r>
                      <a:endParaRPr lang="zh-CN" altLang="en-US" sz="2000" b="0" dirty="0">
                        <a:latin typeface="微软雅黑" panose="020B0503020204020204" charset="-122"/>
                        <a:ea typeface="微软雅黑" panose="020B0503020204020204" charset="-122"/>
                        <a:sym typeface="+mn-ea"/>
                      </a:endParaRPr>
                    </a:p>
                  </a:txBody>
                  <a:tcPr/>
                </a:tc>
                <a:tc hMerge="1">
                  <a:txBody>
                    <a:bodyPr/>
                    <a:lstStyle/>
                    <a:p>
                      <a:endParaRPr lang="zh-CN"/>
                    </a:p>
                  </a:txBody>
                  <a:tcPr/>
                </a:tc>
                <a:tc>
                  <a:txBody>
                    <a:bodyPr/>
                    <a:lstStyle/>
                    <a:p>
                      <a:pPr>
                        <a:buNone/>
                      </a:pPr>
                      <a:r>
                        <a:rPr lang="zh-CN" altLang="en-US" sz="2000" b="0">
                          <a:latin typeface="微软雅黑" panose="020B0503020204020204" charset="-122"/>
                          <a:ea typeface="微软雅黑" panose="020B0503020204020204" charset="-122"/>
                          <a:sym typeface="+mn-ea"/>
                        </a:rPr>
                        <a:t>利用循环遍历</a:t>
                      </a:r>
                    </a:p>
                  </a:txBody>
                  <a:tcPr/>
                </a:tc>
                <a:extLst>
                  <a:ext uri="{0D108BD9-81ED-4DB2-BD59-A6C34878D82A}">
                    <a16:rowId xmlns:a16="http://schemas.microsoft.com/office/drawing/2014/main" val="10002"/>
                  </a:ext>
                </a:extLst>
              </a:tr>
              <a:tr h="443865">
                <a:tc>
                  <a:txBody>
                    <a:bodyPr/>
                    <a:lstStyle/>
                    <a:p>
                      <a:pPr>
                        <a:buNone/>
                      </a:pPr>
                      <a:r>
                        <a:rPr lang="zh-CN" altLang="en-US" sz="2000" b="1" dirty="0">
                          <a:latin typeface="微软雅黑" panose="020B0503020204020204" charset="-122"/>
                          <a:ea typeface="微软雅黑" panose="020B0503020204020204" charset="-122"/>
                        </a:rPr>
                        <a:t>使用beautifulsoup方法获取图片url有问题</a:t>
                      </a:r>
                    </a:p>
                  </a:txBody>
                  <a:tcPr/>
                </a:tc>
                <a:tc gridSpan="2">
                  <a:txBody>
                    <a:bodyPr/>
                    <a:lstStyle/>
                    <a:p>
                      <a:pPr>
                        <a:buNone/>
                      </a:pPr>
                      <a:r>
                        <a:rPr lang="zh-CN" altLang="en-US" sz="2000">
                          <a:latin typeface="微软雅黑" panose="020B0503020204020204" charset="-122"/>
                          <a:ea typeface="微软雅黑" panose="020B0503020204020204" charset="-122"/>
                          <a:sym typeface="+mn-ea"/>
                        </a:rPr>
                        <a:t>使用老师上课讲的方法</a:t>
                      </a:r>
                    </a:p>
                  </a:txBody>
                  <a:tcPr/>
                </a:tc>
                <a:tc hMerge="1">
                  <a:txBody>
                    <a:bodyPr/>
                    <a:lstStyle/>
                    <a:p>
                      <a:endParaRPr lang="zh-CN"/>
                    </a:p>
                  </a:txBody>
                  <a:tcPr/>
                </a:tc>
                <a:extLst>
                  <a:ext uri="{0D108BD9-81ED-4DB2-BD59-A6C34878D82A}">
                    <a16:rowId xmlns:a16="http://schemas.microsoft.com/office/drawing/2014/main" val="10003"/>
                  </a:ext>
                </a:extLst>
              </a:tr>
              <a:tr h="320040">
                <a:tc>
                  <a:txBody>
                    <a:bodyPr/>
                    <a:lstStyle/>
                    <a:p>
                      <a:pPr>
                        <a:buNone/>
                      </a:pPr>
                      <a:r>
                        <a:rPr lang="zh-CN" altLang="en-US" sz="2000" b="1" dirty="0">
                          <a:latin typeface="微软雅黑" panose="020B0503020204020204" charset="-122"/>
                          <a:ea typeface="微软雅黑" panose="020B0503020204020204" charset="-122"/>
                          <a:sym typeface="+mn-ea"/>
                        </a:rPr>
                        <a:t>不知道如何获取元素属性</a:t>
                      </a:r>
                    </a:p>
                  </a:txBody>
                  <a:tcPr/>
                </a:tc>
                <a:tc gridSpan="2">
                  <a:txBody>
                    <a:bodyPr/>
                    <a:lstStyle/>
                    <a:p>
                      <a:pPr>
                        <a:buNone/>
                      </a:pPr>
                      <a:r>
                        <a:rPr lang="zh-CN" altLang="en-US" sz="2000" dirty="0">
                          <a:latin typeface="微软雅黑" panose="020B0503020204020204" charset="-122"/>
                          <a:ea typeface="微软雅黑" panose="020B0503020204020204" charset="-122"/>
                          <a:sym typeface="+mn-ea"/>
                        </a:rPr>
                        <a:t>使用.dir()方法</a:t>
                      </a:r>
                    </a:p>
                  </a:txBody>
                  <a:tcPr/>
                </a:tc>
                <a:tc hMerge="1">
                  <a:txBody>
                    <a:bodyPr/>
                    <a:lstStyle/>
                    <a:p>
                      <a:endParaRPr lang="zh-CN"/>
                    </a:p>
                  </a:txBody>
                  <a:tcPr/>
                </a:tc>
                <a:extLst>
                  <a:ext uri="{0D108BD9-81ED-4DB2-BD59-A6C34878D82A}">
                    <a16:rowId xmlns:a16="http://schemas.microsoft.com/office/drawing/2014/main" val="10004"/>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cxnSp>
        <p:nvCxnSpPr>
          <p:cNvPr id="17" name="直接连接符 16"/>
          <p:cNvCxnSpPr/>
          <p:nvPr/>
        </p:nvCxnSpPr>
        <p:spPr>
          <a:xfrm>
            <a:off x="-36117" y="2668448"/>
            <a:ext cx="6647865" cy="0"/>
          </a:xfrm>
          <a:prstGeom prst="line">
            <a:avLst/>
          </a:prstGeom>
          <a:ln w="6350">
            <a:gradFill flip="none" rotWithShape="1">
              <a:gsLst>
                <a:gs pos="50000">
                  <a:srgbClr val="D68C8E"/>
                </a:gs>
                <a:gs pos="33000">
                  <a:srgbClr val="D68C8E">
                    <a:alpha val="0"/>
                  </a:srgbClr>
                </a:gs>
                <a:gs pos="77000">
                  <a:srgbClr val="D68C8E">
                    <a:alpha val="0"/>
                  </a:srgbClr>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4432152" y="4496697"/>
            <a:ext cx="3575624" cy="903605"/>
          </a:xfrm>
          <a:prstGeom prst="rect">
            <a:avLst/>
          </a:prstGeom>
          <a:noFill/>
        </p:spPr>
        <p:txBody>
          <a:bodyPr wrap="square" rtlCol="0">
            <a:spAutoFit/>
          </a:bodyPr>
          <a:lstStyle/>
          <a:p>
            <a:pPr algn="ctr">
              <a:lnSpc>
                <a:spcPct val="120000"/>
              </a:lnSpc>
              <a:spcBef>
                <a:spcPts val="600"/>
              </a:spcBef>
            </a:pPr>
            <a:r>
              <a:rPr lang="zh-CN" altLang="en-US" sz="4400" spc="600" dirty="0">
                <a:solidFill>
                  <a:schemeClr val="bg1"/>
                </a:solidFill>
                <a:cs typeface="+mn-ea"/>
                <a:sym typeface="+mn-lt"/>
              </a:rPr>
              <a:t>经验</a:t>
            </a:r>
          </a:p>
        </p:txBody>
      </p:sp>
      <p:grpSp>
        <p:nvGrpSpPr>
          <p:cNvPr id="14" name="组合 13"/>
          <p:cNvGrpSpPr/>
          <p:nvPr/>
        </p:nvGrpSpPr>
        <p:grpSpPr>
          <a:xfrm>
            <a:off x="7342130" y="3094284"/>
            <a:ext cx="1176351" cy="1103476"/>
            <a:chOff x="5503863" y="3344863"/>
            <a:chExt cx="179388" cy="168275"/>
          </a:xfrm>
        </p:grpSpPr>
        <p:sp>
          <p:nvSpPr>
            <p:cNvPr id="15" name="Freeform 40"/>
            <p:cNvSpPr/>
            <p:nvPr/>
          </p:nvSpPr>
          <p:spPr bwMode="auto">
            <a:xfrm>
              <a:off x="5503863" y="3344863"/>
              <a:ext cx="179388" cy="168275"/>
            </a:xfrm>
            <a:custGeom>
              <a:avLst/>
              <a:gdLst>
                <a:gd name="T0" fmla="*/ 38 w 39"/>
                <a:gd name="T1" fmla="*/ 11 h 37"/>
                <a:gd name="T2" fmla="*/ 36 w 39"/>
                <a:gd name="T3" fmla="*/ 7 h 37"/>
                <a:gd name="T4" fmla="*/ 26 w 39"/>
                <a:gd name="T5" fmla="*/ 0 h 37"/>
                <a:gd name="T6" fmla="*/ 22 w 39"/>
                <a:gd name="T7" fmla="*/ 0 h 37"/>
                <a:gd name="T8" fmla="*/ 14 w 39"/>
                <a:gd name="T9" fmla="*/ 0 h 37"/>
                <a:gd name="T10" fmla="*/ 8 w 39"/>
                <a:gd name="T11" fmla="*/ 2 h 37"/>
                <a:gd name="T12" fmla="*/ 3 w 39"/>
                <a:gd name="T13" fmla="*/ 5 h 37"/>
                <a:gd name="T14" fmla="*/ 1 w 39"/>
                <a:gd name="T15" fmla="*/ 11 h 37"/>
                <a:gd name="T16" fmla="*/ 1 w 39"/>
                <a:gd name="T17" fmla="*/ 18 h 37"/>
                <a:gd name="T18" fmla="*/ 1 w 39"/>
                <a:gd name="T19" fmla="*/ 24 h 37"/>
                <a:gd name="T20" fmla="*/ 5 w 39"/>
                <a:gd name="T21" fmla="*/ 31 h 37"/>
                <a:gd name="T22" fmla="*/ 18 w 39"/>
                <a:gd name="T23" fmla="*/ 37 h 37"/>
                <a:gd name="T24" fmla="*/ 23 w 39"/>
                <a:gd name="T25" fmla="*/ 37 h 37"/>
                <a:gd name="T26" fmla="*/ 28 w 39"/>
                <a:gd name="T27" fmla="*/ 36 h 37"/>
                <a:gd name="T28" fmla="*/ 32 w 39"/>
                <a:gd name="T29" fmla="*/ 32 h 37"/>
                <a:gd name="T30" fmla="*/ 38 w 39"/>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37">
                  <a:moveTo>
                    <a:pt x="38" y="11"/>
                  </a:moveTo>
                  <a:cubicBezTo>
                    <a:pt x="38" y="10"/>
                    <a:pt x="37" y="8"/>
                    <a:pt x="36" y="7"/>
                  </a:cubicBezTo>
                  <a:cubicBezTo>
                    <a:pt x="31" y="1"/>
                    <a:pt x="27" y="0"/>
                    <a:pt x="26" y="0"/>
                  </a:cubicBezTo>
                  <a:cubicBezTo>
                    <a:pt x="24" y="0"/>
                    <a:pt x="23" y="0"/>
                    <a:pt x="22" y="0"/>
                  </a:cubicBezTo>
                  <a:cubicBezTo>
                    <a:pt x="19" y="0"/>
                    <a:pt x="16" y="0"/>
                    <a:pt x="14" y="0"/>
                  </a:cubicBezTo>
                  <a:cubicBezTo>
                    <a:pt x="12" y="0"/>
                    <a:pt x="10" y="1"/>
                    <a:pt x="8" y="2"/>
                  </a:cubicBezTo>
                  <a:cubicBezTo>
                    <a:pt x="6" y="2"/>
                    <a:pt x="4" y="4"/>
                    <a:pt x="3" y="5"/>
                  </a:cubicBezTo>
                  <a:cubicBezTo>
                    <a:pt x="2" y="7"/>
                    <a:pt x="1" y="9"/>
                    <a:pt x="1" y="11"/>
                  </a:cubicBezTo>
                  <a:cubicBezTo>
                    <a:pt x="0" y="14"/>
                    <a:pt x="1" y="15"/>
                    <a:pt x="1" y="18"/>
                  </a:cubicBezTo>
                  <a:cubicBezTo>
                    <a:pt x="1" y="20"/>
                    <a:pt x="1" y="22"/>
                    <a:pt x="1" y="24"/>
                  </a:cubicBezTo>
                  <a:cubicBezTo>
                    <a:pt x="1" y="26"/>
                    <a:pt x="2" y="30"/>
                    <a:pt x="5" y="31"/>
                  </a:cubicBezTo>
                  <a:cubicBezTo>
                    <a:pt x="8" y="35"/>
                    <a:pt x="13" y="36"/>
                    <a:pt x="18" y="37"/>
                  </a:cubicBezTo>
                  <a:cubicBezTo>
                    <a:pt x="20" y="37"/>
                    <a:pt x="22" y="37"/>
                    <a:pt x="23" y="37"/>
                  </a:cubicBezTo>
                  <a:cubicBezTo>
                    <a:pt x="25" y="37"/>
                    <a:pt x="27" y="37"/>
                    <a:pt x="28" y="36"/>
                  </a:cubicBezTo>
                  <a:cubicBezTo>
                    <a:pt x="30" y="35"/>
                    <a:pt x="31" y="34"/>
                    <a:pt x="32" y="32"/>
                  </a:cubicBezTo>
                  <a:cubicBezTo>
                    <a:pt x="38" y="22"/>
                    <a:pt x="39" y="16"/>
                    <a:pt x="38" y="11"/>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41"/>
            <p:cNvSpPr/>
            <p:nvPr/>
          </p:nvSpPr>
          <p:spPr bwMode="auto">
            <a:xfrm>
              <a:off x="5564188" y="3362325"/>
              <a:ext cx="100013" cy="46038"/>
            </a:xfrm>
            <a:custGeom>
              <a:avLst/>
              <a:gdLst>
                <a:gd name="T0" fmla="*/ 2 w 22"/>
                <a:gd name="T1" fmla="*/ 5 h 10"/>
                <a:gd name="T2" fmla="*/ 14 w 22"/>
                <a:gd name="T3" fmla="*/ 8 h 10"/>
                <a:gd name="T4" fmla="*/ 19 w 22"/>
                <a:gd name="T5" fmla="*/ 9 h 10"/>
                <a:gd name="T6" fmla="*/ 18 w 22"/>
                <a:gd name="T7" fmla="*/ 2 h 10"/>
                <a:gd name="T8" fmla="*/ 2 w 22"/>
                <a:gd name="T9" fmla="*/ 5 h 10"/>
              </a:gdLst>
              <a:ahLst/>
              <a:cxnLst>
                <a:cxn ang="0">
                  <a:pos x="T0" y="T1"/>
                </a:cxn>
                <a:cxn ang="0">
                  <a:pos x="T2" y="T3"/>
                </a:cxn>
                <a:cxn ang="0">
                  <a:pos x="T4" y="T5"/>
                </a:cxn>
                <a:cxn ang="0">
                  <a:pos x="T6" y="T7"/>
                </a:cxn>
                <a:cxn ang="0">
                  <a:pos x="T8" y="T9"/>
                </a:cxn>
              </a:cxnLst>
              <a:rect l="0" t="0" r="r" b="b"/>
              <a:pathLst>
                <a:path w="22" h="10">
                  <a:moveTo>
                    <a:pt x="2" y="5"/>
                  </a:moveTo>
                  <a:cubicBezTo>
                    <a:pt x="4" y="7"/>
                    <a:pt x="10" y="4"/>
                    <a:pt x="14" y="8"/>
                  </a:cubicBezTo>
                  <a:cubicBezTo>
                    <a:pt x="16" y="10"/>
                    <a:pt x="18" y="10"/>
                    <a:pt x="19" y="9"/>
                  </a:cubicBezTo>
                  <a:cubicBezTo>
                    <a:pt x="21" y="7"/>
                    <a:pt x="22" y="4"/>
                    <a:pt x="18" y="2"/>
                  </a:cubicBezTo>
                  <a:cubicBezTo>
                    <a:pt x="15" y="0"/>
                    <a:pt x="0" y="0"/>
                    <a:pt x="2" y="5"/>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42"/>
            <p:cNvSpPr/>
            <p:nvPr/>
          </p:nvSpPr>
          <p:spPr bwMode="auto">
            <a:xfrm>
              <a:off x="5518150" y="3430588"/>
              <a:ext cx="50800" cy="33338"/>
            </a:xfrm>
            <a:custGeom>
              <a:avLst/>
              <a:gdLst>
                <a:gd name="T0" fmla="*/ 1 w 11"/>
                <a:gd name="T1" fmla="*/ 4 h 7"/>
                <a:gd name="T2" fmla="*/ 10 w 11"/>
                <a:gd name="T3" fmla="*/ 4 h 7"/>
                <a:gd name="T4" fmla="*/ 9 w 11"/>
                <a:gd name="T5" fmla="*/ 2 h 7"/>
                <a:gd name="T6" fmla="*/ 6 w 11"/>
                <a:gd name="T7" fmla="*/ 2 h 7"/>
                <a:gd name="T8" fmla="*/ 1 w 11"/>
                <a:gd name="T9" fmla="*/ 1 h 7"/>
                <a:gd name="T10" fmla="*/ 1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1" y="4"/>
                  </a:moveTo>
                  <a:cubicBezTo>
                    <a:pt x="2" y="4"/>
                    <a:pt x="9" y="7"/>
                    <a:pt x="10" y="4"/>
                  </a:cubicBezTo>
                  <a:cubicBezTo>
                    <a:pt x="11" y="4"/>
                    <a:pt x="10" y="3"/>
                    <a:pt x="9" y="2"/>
                  </a:cubicBezTo>
                  <a:cubicBezTo>
                    <a:pt x="8" y="1"/>
                    <a:pt x="7" y="2"/>
                    <a:pt x="6" y="2"/>
                  </a:cubicBezTo>
                  <a:cubicBezTo>
                    <a:pt x="4" y="2"/>
                    <a:pt x="3" y="0"/>
                    <a:pt x="1" y="1"/>
                  </a:cubicBezTo>
                  <a:cubicBezTo>
                    <a:pt x="0" y="2"/>
                    <a:pt x="0" y="3"/>
                    <a:pt x="1"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43"/>
            <p:cNvSpPr/>
            <p:nvPr/>
          </p:nvSpPr>
          <p:spPr bwMode="auto">
            <a:xfrm>
              <a:off x="5586413" y="3467100"/>
              <a:ext cx="36513" cy="19050"/>
            </a:xfrm>
            <a:custGeom>
              <a:avLst/>
              <a:gdLst>
                <a:gd name="T0" fmla="*/ 5 w 8"/>
                <a:gd name="T1" fmla="*/ 4 h 4"/>
                <a:gd name="T2" fmla="*/ 1 w 8"/>
                <a:gd name="T3" fmla="*/ 2 h 4"/>
                <a:gd name="T4" fmla="*/ 5 w 8"/>
                <a:gd name="T5" fmla="*/ 2 h 4"/>
                <a:gd name="T6" fmla="*/ 7 w 8"/>
                <a:gd name="T7" fmla="*/ 3 h 4"/>
                <a:gd name="T8" fmla="*/ 5 w 8"/>
                <a:gd name="T9" fmla="*/ 4 h 4"/>
              </a:gdLst>
              <a:ahLst/>
              <a:cxnLst>
                <a:cxn ang="0">
                  <a:pos x="T0" y="T1"/>
                </a:cxn>
                <a:cxn ang="0">
                  <a:pos x="T2" y="T3"/>
                </a:cxn>
                <a:cxn ang="0">
                  <a:pos x="T4" y="T5"/>
                </a:cxn>
                <a:cxn ang="0">
                  <a:pos x="T6" y="T7"/>
                </a:cxn>
                <a:cxn ang="0">
                  <a:pos x="T8" y="T9"/>
                </a:cxn>
              </a:cxnLst>
              <a:rect l="0" t="0" r="r" b="b"/>
              <a:pathLst>
                <a:path w="8" h="4">
                  <a:moveTo>
                    <a:pt x="5" y="4"/>
                  </a:moveTo>
                  <a:cubicBezTo>
                    <a:pt x="3" y="4"/>
                    <a:pt x="0" y="4"/>
                    <a:pt x="1" y="2"/>
                  </a:cubicBezTo>
                  <a:cubicBezTo>
                    <a:pt x="1" y="0"/>
                    <a:pt x="4" y="2"/>
                    <a:pt x="5" y="2"/>
                  </a:cubicBezTo>
                  <a:cubicBezTo>
                    <a:pt x="6" y="2"/>
                    <a:pt x="8" y="2"/>
                    <a:pt x="7" y="3"/>
                  </a:cubicBezTo>
                  <a:cubicBezTo>
                    <a:pt x="7" y="4"/>
                    <a:pt x="5" y="4"/>
                    <a:pt x="5"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44"/>
            <p:cNvSpPr/>
            <p:nvPr/>
          </p:nvSpPr>
          <p:spPr bwMode="auto">
            <a:xfrm>
              <a:off x="5572125" y="3422650"/>
              <a:ext cx="33338" cy="17463"/>
            </a:xfrm>
            <a:custGeom>
              <a:avLst/>
              <a:gdLst>
                <a:gd name="T0" fmla="*/ 3 w 7"/>
                <a:gd name="T1" fmla="*/ 3 h 4"/>
                <a:gd name="T2" fmla="*/ 7 w 7"/>
                <a:gd name="T3" fmla="*/ 3 h 4"/>
                <a:gd name="T4" fmla="*/ 3 w 7"/>
                <a:gd name="T5" fmla="*/ 1 h 4"/>
                <a:gd name="T6" fmla="*/ 0 w 7"/>
                <a:gd name="T7" fmla="*/ 2 h 4"/>
                <a:gd name="T8" fmla="*/ 3 w 7"/>
                <a:gd name="T9" fmla="*/ 3 h 4"/>
              </a:gdLst>
              <a:ahLst/>
              <a:cxnLst>
                <a:cxn ang="0">
                  <a:pos x="T0" y="T1"/>
                </a:cxn>
                <a:cxn ang="0">
                  <a:pos x="T2" y="T3"/>
                </a:cxn>
                <a:cxn ang="0">
                  <a:pos x="T4" y="T5"/>
                </a:cxn>
                <a:cxn ang="0">
                  <a:pos x="T6" y="T7"/>
                </a:cxn>
                <a:cxn ang="0">
                  <a:pos x="T8" y="T9"/>
                </a:cxn>
              </a:cxnLst>
              <a:rect l="0" t="0" r="r" b="b"/>
              <a:pathLst>
                <a:path w="7" h="4">
                  <a:moveTo>
                    <a:pt x="3" y="3"/>
                  </a:moveTo>
                  <a:cubicBezTo>
                    <a:pt x="4" y="3"/>
                    <a:pt x="7" y="4"/>
                    <a:pt x="7" y="3"/>
                  </a:cubicBezTo>
                  <a:cubicBezTo>
                    <a:pt x="7" y="1"/>
                    <a:pt x="4" y="1"/>
                    <a:pt x="3" y="1"/>
                  </a:cubicBezTo>
                  <a:cubicBezTo>
                    <a:pt x="2" y="1"/>
                    <a:pt x="0" y="0"/>
                    <a:pt x="0" y="2"/>
                  </a:cubicBezTo>
                  <a:cubicBezTo>
                    <a:pt x="1" y="2"/>
                    <a:pt x="2" y="3"/>
                    <a:pt x="3" y="3"/>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45"/>
            <p:cNvSpPr/>
            <p:nvPr/>
          </p:nvSpPr>
          <p:spPr bwMode="auto">
            <a:xfrm>
              <a:off x="5527675" y="3398838"/>
              <a:ext cx="17463" cy="9525"/>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2"/>
                    <a:pt x="3" y="2"/>
                    <a:pt x="2" y="2"/>
                  </a:cubicBezTo>
                  <a:cubicBezTo>
                    <a:pt x="1" y="2"/>
                    <a:pt x="0" y="2"/>
                    <a:pt x="0" y="1"/>
                  </a:cubicBezTo>
                  <a:cubicBezTo>
                    <a:pt x="0" y="1"/>
                    <a:pt x="0" y="0"/>
                    <a:pt x="1" y="0"/>
                  </a:cubicBezTo>
                  <a:cubicBezTo>
                    <a:pt x="2" y="0"/>
                    <a:pt x="4" y="1"/>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46"/>
            <p:cNvSpPr/>
            <p:nvPr/>
          </p:nvSpPr>
          <p:spPr bwMode="auto">
            <a:xfrm>
              <a:off x="5632450" y="3459163"/>
              <a:ext cx="19050" cy="7938"/>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1"/>
                    <a:pt x="3" y="2"/>
                    <a:pt x="2" y="2"/>
                  </a:cubicBezTo>
                  <a:cubicBezTo>
                    <a:pt x="1" y="2"/>
                    <a:pt x="0" y="1"/>
                    <a:pt x="0" y="1"/>
                  </a:cubicBezTo>
                  <a:cubicBezTo>
                    <a:pt x="0" y="0"/>
                    <a:pt x="0" y="0"/>
                    <a:pt x="1" y="0"/>
                  </a:cubicBezTo>
                  <a:cubicBezTo>
                    <a:pt x="2" y="0"/>
                    <a:pt x="4" y="0"/>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Freeform 47"/>
            <p:cNvSpPr/>
            <p:nvPr/>
          </p:nvSpPr>
          <p:spPr bwMode="auto">
            <a:xfrm>
              <a:off x="5535613" y="3371850"/>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25" name="组合 24"/>
          <p:cNvGrpSpPr/>
          <p:nvPr/>
        </p:nvGrpSpPr>
        <p:grpSpPr>
          <a:xfrm>
            <a:off x="5264452" y="3688818"/>
            <a:ext cx="476250" cy="455613"/>
            <a:chOff x="6096001" y="4270376"/>
            <a:chExt cx="476250" cy="455613"/>
          </a:xfrm>
        </p:grpSpPr>
        <p:sp>
          <p:nvSpPr>
            <p:cNvPr id="26" name="Freeform 92"/>
            <p:cNvSpPr/>
            <p:nvPr/>
          </p:nvSpPr>
          <p:spPr bwMode="auto">
            <a:xfrm>
              <a:off x="6096001" y="4270376"/>
              <a:ext cx="476250" cy="455613"/>
            </a:xfrm>
            <a:custGeom>
              <a:avLst/>
              <a:gdLst>
                <a:gd name="T0" fmla="*/ 4 w 112"/>
                <a:gd name="T1" fmla="*/ 64 h 107"/>
                <a:gd name="T2" fmla="*/ 48 w 112"/>
                <a:gd name="T3" fmla="*/ 3 h 107"/>
                <a:gd name="T4" fmla="*/ 108 w 112"/>
                <a:gd name="T5" fmla="*/ 47 h 107"/>
                <a:gd name="T6" fmla="*/ 67 w 112"/>
                <a:gd name="T7" fmla="*/ 104 h 107"/>
                <a:gd name="T8" fmla="*/ 4 w 112"/>
                <a:gd name="T9" fmla="*/ 64 h 107"/>
              </a:gdLst>
              <a:ahLst/>
              <a:cxnLst>
                <a:cxn ang="0">
                  <a:pos x="T0" y="T1"/>
                </a:cxn>
                <a:cxn ang="0">
                  <a:pos x="T2" y="T3"/>
                </a:cxn>
                <a:cxn ang="0">
                  <a:pos x="T4" y="T5"/>
                </a:cxn>
                <a:cxn ang="0">
                  <a:pos x="T6" y="T7"/>
                </a:cxn>
                <a:cxn ang="0">
                  <a:pos x="T8" y="T9"/>
                </a:cxn>
              </a:cxnLst>
              <a:rect l="0" t="0" r="r" b="b"/>
              <a:pathLst>
                <a:path w="112" h="107">
                  <a:moveTo>
                    <a:pt x="4" y="64"/>
                  </a:moveTo>
                  <a:cubicBezTo>
                    <a:pt x="0" y="36"/>
                    <a:pt x="20" y="7"/>
                    <a:pt x="48" y="3"/>
                  </a:cubicBezTo>
                  <a:cubicBezTo>
                    <a:pt x="76" y="0"/>
                    <a:pt x="105" y="19"/>
                    <a:pt x="108" y="47"/>
                  </a:cubicBezTo>
                  <a:cubicBezTo>
                    <a:pt x="112" y="76"/>
                    <a:pt x="95" y="101"/>
                    <a:pt x="67" y="104"/>
                  </a:cubicBezTo>
                  <a:cubicBezTo>
                    <a:pt x="39" y="107"/>
                    <a:pt x="7" y="92"/>
                    <a:pt x="4" y="64"/>
                  </a:cubicBezTo>
                  <a:close/>
                </a:path>
              </a:pathLst>
            </a:custGeom>
            <a:solidFill>
              <a:srgbClr val="D68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93"/>
            <p:cNvSpPr/>
            <p:nvPr/>
          </p:nvSpPr>
          <p:spPr bwMode="auto">
            <a:xfrm>
              <a:off x="6176963" y="4627563"/>
              <a:ext cx="263525" cy="73025"/>
            </a:xfrm>
            <a:custGeom>
              <a:avLst/>
              <a:gdLst>
                <a:gd name="T0" fmla="*/ 58 w 62"/>
                <a:gd name="T1" fmla="*/ 7 h 17"/>
                <a:gd name="T2" fmla="*/ 61 w 62"/>
                <a:gd name="T3" fmla="*/ 5 h 17"/>
                <a:gd name="T4" fmla="*/ 61 w 62"/>
                <a:gd name="T5" fmla="*/ 1 h 17"/>
                <a:gd name="T6" fmla="*/ 58 w 62"/>
                <a:gd name="T7" fmla="*/ 1 h 17"/>
                <a:gd name="T8" fmla="*/ 26 w 62"/>
                <a:gd name="T9" fmla="*/ 4 h 17"/>
                <a:gd name="T10" fmla="*/ 8 w 62"/>
                <a:gd name="T11" fmla="*/ 4 h 17"/>
                <a:gd name="T12" fmla="*/ 0 w 62"/>
                <a:gd name="T13" fmla="*/ 7 h 17"/>
                <a:gd name="T14" fmla="*/ 20 w 62"/>
                <a:gd name="T15" fmla="*/ 17 h 17"/>
                <a:gd name="T16" fmla="*/ 37 w 62"/>
                <a:gd name="T17" fmla="*/ 13 h 17"/>
                <a:gd name="T18" fmla="*/ 58 w 62"/>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7">
                  <a:moveTo>
                    <a:pt x="58" y="7"/>
                  </a:moveTo>
                  <a:cubicBezTo>
                    <a:pt x="59" y="6"/>
                    <a:pt x="60" y="6"/>
                    <a:pt x="61" y="5"/>
                  </a:cubicBezTo>
                  <a:cubicBezTo>
                    <a:pt x="61" y="4"/>
                    <a:pt x="62" y="2"/>
                    <a:pt x="61" y="1"/>
                  </a:cubicBezTo>
                  <a:cubicBezTo>
                    <a:pt x="60" y="1"/>
                    <a:pt x="59" y="1"/>
                    <a:pt x="58" y="1"/>
                  </a:cubicBezTo>
                  <a:cubicBezTo>
                    <a:pt x="47" y="0"/>
                    <a:pt x="37" y="4"/>
                    <a:pt x="26" y="4"/>
                  </a:cubicBezTo>
                  <a:cubicBezTo>
                    <a:pt x="20" y="4"/>
                    <a:pt x="13" y="3"/>
                    <a:pt x="8" y="4"/>
                  </a:cubicBezTo>
                  <a:cubicBezTo>
                    <a:pt x="5" y="4"/>
                    <a:pt x="2" y="6"/>
                    <a:pt x="0" y="7"/>
                  </a:cubicBezTo>
                  <a:cubicBezTo>
                    <a:pt x="6" y="12"/>
                    <a:pt x="12" y="15"/>
                    <a:pt x="20" y="17"/>
                  </a:cubicBezTo>
                  <a:cubicBezTo>
                    <a:pt x="25" y="14"/>
                    <a:pt x="31" y="14"/>
                    <a:pt x="37" y="13"/>
                  </a:cubicBezTo>
                  <a:cubicBezTo>
                    <a:pt x="44" y="11"/>
                    <a:pt x="51" y="9"/>
                    <a:pt x="58" y="7"/>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94"/>
            <p:cNvSpPr/>
            <p:nvPr/>
          </p:nvSpPr>
          <p:spPr bwMode="auto">
            <a:xfrm>
              <a:off x="6364288" y="4665663"/>
              <a:ext cx="122238" cy="47625"/>
            </a:xfrm>
            <a:custGeom>
              <a:avLst/>
              <a:gdLst>
                <a:gd name="T0" fmla="*/ 14 w 29"/>
                <a:gd name="T1" fmla="*/ 3 h 11"/>
                <a:gd name="T2" fmla="*/ 0 w 29"/>
                <a:gd name="T3" fmla="*/ 11 h 11"/>
                <a:gd name="T4" fmla="*/ 4 w 29"/>
                <a:gd name="T5" fmla="*/ 11 h 11"/>
                <a:gd name="T6" fmla="*/ 29 w 29"/>
                <a:gd name="T7" fmla="*/ 0 h 11"/>
                <a:gd name="T8" fmla="*/ 14 w 29"/>
                <a:gd name="T9" fmla="*/ 3 h 11"/>
              </a:gdLst>
              <a:ahLst/>
              <a:cxnLst>
                <a:cxn ang="0">
                  <a:pos x="T0" y="T1"/>
                </a:cxn>
                <a:cxn ang="0">
                  <a:pos x="T2" y="T3"/>
                </a:cxn>
                <a:cxn ang="0">
                  <a:pos x="T4" y="T5"/>
                </a:cxn>
                <a:cxn ang="0">
                  <a:pos x="T6" y="T7"/>
                </a:cxn>
                <a:cxn ang="0">
                  <a:pos x="T8" y="T9"/>
                </a:cxn>
              </a:cxnLst>
              <a:rect l="0" t="0" r="r" b="b"/>
              <a:pathLst>
                <a:path w="29" h="11">
                  <a:moveTo>
                    <a:pt x="14" y="3"/>
                  </a:moveTo>
                  <a:cubicBezTo>
                    <a:pt x="9" y="5"/>
                    <a:pt x="4" y="8"/>
                    <a:pt x="0" y="11"/>
                  </a:cubicBezTo>
                  <a:cubicBezTo>
                    <a:pt x="1" y="11"/>
                    <a:pt x="2" y="11"/>
                    <a:pt x="4" y="11"/>
                  </a:cubicBezTo>
                  <a:cubicBezTo>
                    <a:pt x="14" y="10"/>
                    <a:pt x="22" y="6"/>
                    <a:pt x="29" y="0"/>
                  </a:cubicBezTo>
                  <a:cubicBezTo>
                    <a:pt x="24" y="0"/>
                    <a:pt x="19" y="1"/>
                    <a:pt x="14"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95"/>
            <p:cNvSpPr/>
            <p:nvPr/>
          </p:nvSpPr>
          <p:spPr bwMode="auto">
            <a:xfrm>
              <a:off x="6435726" y="4546601"/>
              <a:ext cx="119063" cy="55563"/>
            </a:xfrm>
            <a:custGeom>
              <a:avLst/>
              <a:gdLst>
                <a:gd name="T0" fmla="*/ 0 w 28"/>
                <a:gd name="T1" fmla="*/ 10 h 13"/>
                <a:gd name="T2" fmla="*/ 0 w 28"/>
                <a:gd name="T3" fmla="*/ 11 h 13"/>
                <a:gd name="T4" fmla="*/ 0 w 28"/>
                <a:gd name="T5" fmla="*/ 11 h 13"/>
                <a:gd name="T6" fmla="*/ 9 w 28"/>
                <a:gd name="T7" fmla="*/ 12 h 13"/>
                <a:gd name="T8" fmla="*/ 18 w 28"/>
                <a:gd name="T9" fmla="*/ 10 h 13"/>
                <a:gd name="T10" fmla="*/ 25 w 28"/>
                <a:gd name="T11" fmla="*/ 9 h 13"/>
                <a:gd name="T12" fmla="*/ 28 w 28"/>
                <a:gd name="T13" fmla="*/ 0 h 13"/>
                <a:gd name="T14" fmla="*/ 12 w 28"/>
                <a:gd name="T15" fmla="*/ 5 h 13"/>
                <a:gd name="T16" fmla="*/ 0 w 28"/>
                <a:gd name="T1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3">
                  <a:moveTo>
                    <a:pt x="0" y="10"/>
                  </a:moveTo>
                  <a:cubicBezTo>
                    <a:pt x="0" y="11"/>
                    <a:pt x="0" y="11"/>
                    <a:pt x="0" y="11"/>
                  </a:cubicBezTo>
                  <a:cubicBezTo>
                    <a:pt x="0" y="11"/>
                    <a:pt x="0" y="11"/>
                    <a:pt x="0" y="11"/>
                  </a:cubicBezTo>
                  <a:cubicBezTo>
                    <a:pt x="3" y="13"/>
                    <a:pt x="6" y="13"/>
                    <a:pt x="9" y="12"/>
                  </a:cubicBezTo>
                  <a:cubicBezTo>
                    <a:pt x="12" y="12"/>
                    <a:pt x="15" y="11"/>
                    <a:pt x="18" y="10"/>
                  </a:cubicBezTo>
                  <a:cubicBezTo>
                    <a:pt x="20" y="9"/>
                    <a:pt x="23" y="9"/>
                    <a:pt x="25" y="9"/>
                  </a:cubicBezTo>
                  <a:cubicBezTo>
                    <a:pt x="26" y="6"/>
                    <a:pt x="27" y="3"/>
                    <a:pt x="28" y="0"/>
                  </a:cubicBezTo>
                  <a:cubicBezTo>
                    <a:pt x="22" y="0"/>
                    <a:pt x="18" y="3"/>
                    <a:pt x="12" y="5"/>
                  </a:cubicBezTo>
                  <a:cubicBezTo>
                    <a:pt x="8" y="6"/>
                    <a:pt x="4" y="7"/>
                    <a:pt x="0" y="10"/>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96"/>
            <p:cNvSpPr/>
            <p:nvPr/>
          </p:nvSpPr>
          <p:spPr bwMode="auto">
            <a:xfrm>
              <a:off x="6108701" y="4495801"/>
              <a:ext cx="127000" cy="111125"/>
            </a:xfrm>
            <a:custGeom>
              <a:avLst/>
              <a:gdLst>
                <a:gd name="T0" fmla="*/ 14 w 30"/>
                <a:gd name="T1" fmla="*/ 24 h 26"/>
                <a:gd name="T2" fmla="*/ 29 w 30"/>
                <a:gd name="T3" fmla="*/ 21 h 26"/>
                <a:gd name="T4" fmla="*/ 30 w 30"/>
                <a:gd name="T5" fmla="*/ 19 h 26"/>
                <a:gd name="T6" fmla="*/ 29 w 30"/>
                <a:gd name="T7" fmla="*/ 18 h 26"/>
                <a:gd name="T8" fmla="*/ 12 w 30"/>
                <a:gd name="T9" fmla="*/ 17 h 26"/>
                <a:gd name="T10" fmla="*/ 11 w 30"/>
                <a:gd name="T11" fmla="*/ 17 h 26"/>
                <a:gd name="T12" fmla="*/ 12 w 30"/>
                <a:gd name="T13" fmla="*/ 16 h 26"/>
                <a:gd name="T14" fmla="*/ 29 w 30"/>
                <a:gd name="T15" fmla="*/ 7 h 26"/>
                <a:gd name="T16" fmla="*/ 15 w 30"/>
                <a:gd name="T17" fmla="*/ 1 h 26"/>
                <a:gd name="T18" fmla="*/ 0 w 30"/>
                <a:gd name="T19" fmla="*/ 4 h 26"/>
                <a:gd name="T20" fmla="*/ 1 w 30"/>
                <a:gd name="T21" fmla="*/ 11 h 26"/>
                <a:gd name="T22" fmla="*/ 5 w 30"/>
                <a:gd name="T23" fmla="*/ 26 h 26"/>
                <a:gd name="T24" fmla="*/ 14 w 30"/>
                <a:gd name="T2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6">
                  <a:moveTo>
                    <a:pt x="14" y="24"/>
                  </a:moveTo>
                  <a:cubicBezTo>
                    <a:pt x="19" y="24"/>
                    <a:pt x="24" y="24"/>
                    <a:pt x="29" y="21"/>
                  </a:cubicBezTo>
                  <a:cubicBezTo>
                    <a:pt x="29" y="21"/>
                    <a:pt x="30" y="20"/>
                    <a:pt x="30" y="19"/>
                  </a:cubicBezTo>
                  <a:cubicBezTo>
                    <a:pt x="30" y="19"/>
                    <a:pt x="29" y="18"/>
                    <a:pt x="29" y="18"/>
                  </a:cubicBezTo>
                  <a:cubicBezTo>
                    <a:pt x="24" y="15"/>
                    <a:pt x="17" y="19"/>
                    <a:pt x="12" y="17"/>
                  </a:cubicBezTo>
                  <a:cubicBezTo>
                    <a:pt x="11" y="17"/>
                    <a:pt x="11" y="17"/>
                    <a:pt x="11" y="17"/>
                  </a:cubicBezTo>
                  <a:cubicBezTo>
                    <a:pt x="11" y="16"/>
                    <a:pt x="12" y="16"/>
                    <a:pt x="12" y="16"/>
                  </a:cubicBezTo>
                  <a:cubicBezTo>
                    <a:pt x="16" y="13"/>
                    <a:pt x="29" y="12"/>
                    <a:pt x="29" y="7"/>
                  </a:cubicBezTo>
                  <a:cubicBezTo>
                    <a:pt x="29" y="0"/>
                    <a:pt x="19" y="1"/>
                    <a:pt x="15" y="1"/>
                  </a:cubicBezTo>
                  <a:cubicBezTo>
                    <a:pt x="9" y="1"/>
                    <a:pt x="4" y="2"/>
                    <a:pt x="0" y="4"/>
                  </a:cubicBezTo>
                  <a:cubicBezTo>
                    <a:pt x="0" y="6"/>
                    <a:pt x="0" y="9"/>
                    <a:pt x="1" y="11"/>
                  </a:cubicBezTo>
                  <a:cubicBezTo>
                    <a:pt x="1" y="16"/>
                    <a:pt x="3" y="21"/>
                    <a:pt x="5" y="26"/>
                  </a:cubicBezTo>
                  <a:cubicBezTo>
                    <a:pt x="8" y="25"/>
                    <a:pt x="11" y="25"/>
                    <a:pt x="14" y="2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97"/>
            <p:cNvSpPr/>
            <p:nvPr/>
          </p:nvSpPr>
          <p:spPr bwMode="auto">
            <a:xfrm>
              <a:off x="6257926" y="4325938"/>
              <a:ext cx="288925" cy="123825"/>
            </a:xfrm>
            <a:custGeom>
              <a:avLst/>
              <a:gdLst>
                <a:gd name="T0" fmla="*/ 32 w 68"/>
                <a:gd name="T1" fmla="*/ 3 h 29"/>
                <a:gd name="T2" fmla="*/ 1 w 68"/>
                <a:gd name="T3" fmla="*/ 14 h 29"/>
                <a:gd name="T4" fmla="*/ 0 w 68"/>
                <a:gd name="T5" fmla="*/ 16 h 29"/>
                <a:gd name="T6" fmla="*/ 2 w 68"/>
                <a:gd name="T7" fmla="*/ 17 h 29"/>
                <a:gd name="T8" fmla="*/ 10 w 68"/>
                <a:gd name="T9" fmla="*/ 16 h 29"/>
                <a:gd name="T10" fmla="*/ 32 w 68"/>
                <a:gd name="T11" fmla="*/ 13 h 29"/>
                <a:gd name="T12" fmla="*/ 54 w 68"/>
                <a:gd name="T13" fmla="*/ 15 h 29"/>
                <a:gd name="T14" fmla="*/ 56 w 68"/>
                <a:gd name="T15" fmla="*/ 17 h 29"/>
                <a:gd name="T16" fmla="*/ 54 w 68"/>
                <a:gd name="T17" fmla="*/ 20 h 29"/>
                <a:gd name="T18" fmla="*/ 49 w 68"/>
                <a:gd name="T19" fmla="*/ 22 h 29"/>
                <a:gd name="T20" fmla="*/ 44 w 68"/>
                <a:gd name="T21" fmla="*/ 26 h 29"/>
                <a:gd name="T22" fmla="*/ 44 w 68"/>
                <a:gd name="T23" fmla="*/ 28 h 29"/>
                <a:gd name="T24" fmla="*/ 45 w 68"/>
                <a:gd name="T25" fmla="*/ 29 h 29"/>
                <a:gd name="T26" fmla="*/ 68 w 68"/>
                <a:gd name="T27" fmla="*/ 25 h 29"/>
                <a:gd name="T28" fmla="*/ 49 w 68"/>
                <a:gd name="T29" fmla="*/ 1 h 29"/>
                <a:gd name="T30" fmla="*/ 43 w 68"/>
                <a:gd name="T31" fmla="*/ 1 h 29"/>
                <a:gd name="T32" fmla="*/ 32 w 68"/>
                <a:gd name="T3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32" y="3"/>
                  </a:moveTo>
                  <a:cubicBezTo>
                    <a:pt x="21" y="5"/>
                    <a:pt x="10" y="8"/>
                    <a:pt x="1" y="14"/>
                  </a:cubicBezTo>
                  <a:cubicBezTo>
                    <a:pt x="1" y="14"/>
                    <a:pt x="0" y="15"/>
                    <a:pt x="0" y="16"/>
                  </a:cubicBezTo>
                  <a:cubicBezTo>
                    <a:pt x="0" y="17"/>
                    <a:pt x="1" y="17"/>
                    <a:pt x="2" y="17"/>
                  </a:cubicBezTo>
                  <a:cubicBezTo>
                    <a:pt x="4" y="18"/>
                    <a:pt x="7" y="17"/>
                    <a:pt x="10" y="16"/>
                  </a:cubicBezTo>
                  <a:cubicBezTo>
                    <a:pt x="17" y="15"/>
                    <a:pt x="24" y="13"/>
                    <a:pt x="32" y="13"/>
                  </a:cubicBezTo>
                  <a:cubicBezTo>
                    <a:pt x="39" y="12"/>
                    <a:pt x="47" y="13"/>
                    <a:pt x="54" y="15"/>
                  </a:cubicBezTo>
                  <a:cubicBezTo>
                    <a:pt x="55" y="16"/>
                    <a:pt x="56" y="16"/>
                    <a:pt x="56" y="17"/>
                  </a:cubicBezTo>
                  <a:cubicBezTo>
                    <a:pt x="56" y="19"/>
                    <a:pt x="55" y="20"/>
                    <a:pt x="54" y="20"/>
                  </a:cubicBezTo>
                  <a:cubicBezTo>
                    <a:pt x="52" y="21"/>
                    <a:pt x="51" y="22"/>
                    <a:pt x="49" y="22"/>
                  </a:cubicBezTo>
                  <a:cubicBezTo>
                    <a:pt x="47" y="23"/>
                    <a:pt x="45" y="24"/>
                    <a:pt x="44" y="26"/>
                  </a:cubicBezTo>
                  <a:cubicBezTo>
                    <a:pt x="43" y="27"/>
                    <a:pt x="43" y="28"/>
                    <a:pt x="44" y="28"/>
                  </a:cubicBezTo>
                  <a:cubicBezTo>
                    <a:pt x="45" y="29"/>
                    <a:pt x="45" y="29"/>
                    <a:pt x="45" y="29"/>
                  </a:cubicBezTo>
                  <a:cubicBezTo>
                    <a:pt x="53" y="28"/>
                    <a:pt x="61" y="26"/>
                    <a:pt x="68" y="25"/>
                  </a:cubicBezTo>
                  <a:cubicBezTo>
                    <a:pt x="65" y="15"/>
                    <a:pt x="58" y="7"/>
                    <a:pt x="49" y="1"/>
                  </a:cubicBezTo>
                  <a:cubicBezTo>
                    <a:pt x="47" y="0"/>
                    <a:pt x="45" y="0"/>
                    <a:pt x="43" y="1"/>
                  </a:cubicBezTo>
                  <a:cubicBezTo>
                    <a:pt x="39" y="1"/>
                    <a:pt x="35" y="2"/>
                    <a:pt x="32"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98"/>
            <p:cNvSpPr/>
            <p:nvPr/>
          </p:nvSpPr>
          <p:spPr bwMode="auto">
            <a:xfrm>
              <a:off x="6121401" y="4333876"/>
              <a:ext cx="111125" cy="111125"/>
            </a:xfrm>
            <a:custGeom>
              <a:avLst/>
              <a:gdLst>
                <a:gd name="T0" fmla="*/ 0 w 26"/>
                <a:gd name="T1" fmla="*/ 26 h 26"/>
                <a:gd name="T2" fmla="*/ 6 w 26"/>
                <a:gd name="T3" fmla="*/ 25 h 26"/>
                <a:gd name="T4" fmla="*/ 15 w 26"/>
                <a:gd name="T5" fmla="*/ 21 h 26"/>
                <a:gd name="T6" fmla="*/ 20 w 26"/>
                <a:gd name="T7" fmla="*/ 16 h 26"/>
                <a:gd name="T8" fmla="*/ 18 w 26"/>
                <a:gd name="T9" fmla="*/ 0 h 26"/>
                <a:gd name="T10" fmla="*/ 17 w 26"/>
                <a:gd name="T11" fmla="*/ 0 h 26"/>
                <a:gd name="T12" fmla="*/ 0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0" y="26"/>
                  </a:moveTo>
                  <a:cubicBezTo>
                    <a:pt x="2" y="26"/>
                    <a:pt x="4" y="26"/>
                    <a:pt x="6" y="25"/>
                  </a:cubicBezTo>
                  <a:cubicBezTo>
                    <a:pt x="11" y="24"/>
                    <a:pt x="14" y="22"/>
                    <a:pt x="15" y="21"/>
                  </a:cubicBezTo>
                  <a:cubicBezTo>
                    <a:pt x="17" y="20"/>
                    <a:pt x="19" y="18"/>
                    <a:pt x="20" y="16"/>
                  </a:cubicBezTo>
                  <a:cubicBezTo>
                    <a:pt x="22" y="14"/>
                    <a:pt x="26" y="6"/>
                    <a:pt x="18" y="0"/>
                  </a:cubicBezTo>
                  <a:cubicBezTo>
                    <a:pt x="17" y="0"/>
                    <a:pt x="17" y="0"/>
                    <a:pt x="17" y="0"/>
                  </a:cubicBezTo>
                  <a:cubicBezTo>
                    <a:pt x="9" y="7"/>
                    <a:pt x="3" y="16"/>
                    <a:pt x="0" y="26"/>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99"/>
            <p:cNvSpPr/>
            <p:nvPr/>
          </p:nvSpPr>
          <p:spPr bwMode="auto">
            <a:xfrm>
              <a:off x="6273801" y="4279901"/>
              <a:ext cx="106363" cy="25400"/>
            </a:xfrm>
            <a:custGeom>
              <a:avLst/>
              <a:gdLst>
                <a:gd name="T0" fmla="*/ 25 w 25"/>
                <a:gd name="T1" fmla="*/ 2 h 6"/>
                <a:gd name="T2" fmla="*/ 6 w 25"/>
                <a:gd name="T3" fmla="*/ 1 h 6"/>
                <a:gd name="T4" fmla="*/ 0 w 25"/>
                <a:gd name="T5" fmla="*/ 2 h 6"/>
                <a:gd name="T6" fmla="*/ 7 w 25"/>
                <a:gd name="T7" fmla="*/ 4 h 6"/>
                <a:gd name="T8" fmla="*/ 25 w 25"/>
                <a:gd name="T9" fmla="*/ 2 h 6"/>
              </a:gdLst>
              <a:ahLst/>
              <a:cxnLst>
                <a:cxn ang="0">
                  <a:pos x="T0" y="T1"/>
                </a:cxn>
                <a:cxn ang="0">
                  <a:pos x="T2" y="T3"/>
                </a:cxn>
                <a:cxn ang="0">
                  <a:pos x="T4" y="T5"/>
                </a:cxn>
                <a:cxn ang="0">
                  <a:pos x="T6" y="T7"/>
                </a:cxn>
                <a:cxn ang="0">
                  <a:pos x="T8" y="T9"/>
                </a:cxn>
              </a:cxnLst>
              <a:rect l="0" t="0" r="r" b="b"/>
              <a:pathLst>
                <a:path w="25" h="6">
                  <a:moveTo>
                    <a:pt x="25" y="2"/>
                  </a:moveTo>
                  <a:cubicBezTo>
                    <a:pt x="19" y="1"/>
                    <a:pt x="13" y="0"/>
                    <a:pt x="6" y="1"/>
                  </a:cubicBezTo>
                  <a:cubicBezTo>
                    <a:pt x="4" y="1"/>
                    <a:pt x="2" y="2"/>
                    <a:pt x="0" y="2"/>
                  </a:cubicBezTo>
                  <a:cubicBezTo>
                    <a:pt x="2" y="3"/>
                    <a:pt x="4" y="4"/>
                    <a:pt x="7" y="4"/>
                  </a:cubicBezTo>
                  <a:cubicBezTo>
                    <a:pt x="13" y="6"/>
                    <a:pt x="20" y="5"/>
                    <a:pt x="25"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100"/>
            <p:cNvSpPr/>
            <p:nvPr/>
          </p:nvSpPr>
          <p:spPr bwMode="auto">
            <a:xfrm>
              <a:off x="6440488" y="4492626"/>
              <a:ext cx="80963" cy="38100"/>
            </a:xfrm>
            <a:custGeom>
              <a:avLst/>
              <a:gdLst>
                <a:gd name="T0" fmla="*/ 0 w 19"/>
                <a:gd name="T1" fmla="*/ 5 h 9"/>
                <a:gd name="T2" fmla="*/ 9 w 19"/>
                <a:gd name="T3" fmla="*/ 1 h 9"/>
                <a:gd name="T4" fmla="*/ 19 w 19"/>
                <a:gd name="T5" fmla="*/ 3 h 9"/>
                <a:gd name="T6" fmla="*/ 7 w 19"/>
                <a:gd name="T7" fmla="*/ 8 h 9"/>
                <a:gd name="T8" fmla="*/ 0 w 19"/>
                <a:gd name="T9" fmla="*/ 5 h 9"/>
              </a:gdLst>
              <a:ahLst/>
              <a:cxnLst>
                <a:cxn ang="0">
                  <a:pos x="T0" y="T1"/>
                </a:cxn>
                <a:cxn ang="0">
                  <a:pos x="T2" y="T3"/>
                </a:cxn>
                <a:cxn ang="0">
                  <a:pos x="T4" y="T5"/>
                </a:cxn>
                <a:cxn ang="0">
                  <a:pos x="T6" y="T7"/>
                </a:cxn>
                <a:cxn ang="0">
                  <a:pos x="T8" y="T9"/>
                </a:cxn>
              </a:cxnLst>
              <a:rect l="0" t="0" r="r" b="b"/>
              <a:pathLst>
                <a:path w="19" h="9">
                  <a:moveTo>
                    <a:pt x="0" y="5"/>
                  </a:moveTo>
                  <a:cubicBezTo>
                    <a:pt x="0" y="3"/>
                    <a:pt x="4" y="1"/>
                    <a:pt x="9" y="1"/>
                  </a:cubicBezTo>
                  <a:cubicBezTo>
                    <a:pt x="14" y="0"/>
                    <a:pt x="18" y="1"/>
                    <a:pt x="19" y="3"/>
                  </a:cubicBezTo>
                  <a:cubicBezTo>
                    <a:pt x="19" y="5"/>
                    <a:pt x="12" y="7"/>
                    <a:pt x="7" y="8"/>
                  </a:cubicBezTo>
                  <a:cubicBezTo>
                    <a:pt x="2" y="9"/>
                    <a:pt x="1" y="7"/>
                    <a:pt x="0" y="5"/>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101"/>
            <p:cNvSpPr/>
            <p:nvPr/>
          </p:nvSpPr>
          <p:spPr bwMode="auto">
            <a:xfrm>
              <a:off x="6457951" y="4624388"/>
              <a:ext cx="12700" cy="12700"/>
            </a:xfrm>
            <a:custGeom>
              <a:avLst/>
              <a:gdLst>
                <a:gd name="T0" fmla="*/ 0 w 3"/>
                <a:gd name="T1" fmla="*/ 2 h 3"/>
                <a:gd name="T2" fmla="*/ 1 w 3"/>
                <a:gd name="T3" fmla="*/ 0 h 3"/>
                <a:gd name="T4" fmla="*/ 3 w 3"/>
                <a:gd name="T5" fmla="*/ 1 h 3"/>
                <a:gd name="T6" fmla="*/ 2 w 3"/>
                <a:gd name="T7" fmla="*/ 3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0"/>
                    <a:pt x="1" y="0"/>
                  </a:cubicBezTo>
                  <a:cubicBezTo>
                    <a:pt x="2" y="0"/>
                    <a:pt x="3" y="0"/>
                    <a:pt x="3" y="1"/>
                  </a:cubicBezTo>
                  <a:cubicBezTo>
                    <a:pt x="3" y="2"/>
                    <a:pt x="3" y="3"/>
                    <a:pt x="2" y="3"/>
                  </a:cubicBezTo>
                  <a:cubicBezTo>
                    <a:pt x="1" y="3"/>
                    <a:pt x="0"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102"/>
            <p:cNvSpPr/>
            <p:nvPr/>
          </p:nvSpPr>
          <p:spPr bwMode="auto">
            <a:xfrm>
              <a:off x="6154738" y="4513263"/>
              <a:ext cx="47625" cy="25400"/>
            </a:xfrm>
            <a:custGeom>
              <a:avLst/>
              <a:gdLst>
                <a:gd name="T0" fmla="*/ 0 w 11"/>
                <a:gd name="T1" fmla="*/ 4 h 6"/>
                <a:gd name="T2" fmla="*/ 4 w 11"/>
                <a:gd name="T3" fmla="*/ 0 h 6"/>
                <a:gd name="T4" fmla="*/ 10 w 11"/>
                <a:gd name="T5" fmla="*/ 2 h 6"/>
                <a:gd name="T6" fmla="*/ 6 w 11"/>
                <a:gd name="T7" fmla="*/ 6 h 6"/>
                <a:gd name="T8" fmla="*/ 0 w 11"/>
                <a:gd name="T9" fmla="*/ 4 h 6"/>
              </a:gdLst>
              <a:ahLst/>
              <a:cxnLst>
                <a:cxn ang="0">
                  <a:pos x="T0" y="T1"/>
                </a:cxn>
                <a:cxn ang="0">
                  <a:pos x="T2" y="T3"/>
                </a:cxn>
                <a:cxn ang="0">
                  <a:pos x="T4" y="T5"/>
                </a:cxn>
                <a:cxn ang="0">
                  <a:pos x="T6" y="T7"/>
                </a:cxn>
                <a:cxn ang="0">
                  <a:pos x="T8" y="T9"/>
                </a:cxn>
              </a:cxnLst>
              <a:rect l="0" t="0" r="r" b="b"/>
              <a:pathLst>
                <a:path w="11" h="6">
                  <a:moveTo>
                    <a:pt x="0" y="4"/>
                  </a:moveTo>
                  <a:cubicBezTo>
                    <a:pt x="0" y="2"/>
                    <a:pt x="1" y="1"/>
                    <a:pt x="4" y="0"/>
                  </a:cubicBezTo>
                  <a:cubicBezTo>
                    <a:pt x="7" y="0"/>
                    <a:pt x="10" y="1"/>
                    <a:pt x="10" y="2"/>
                  </a:cubicBezTo>
                  <a:cubicBezTo>
                    <a:pt x="11" y="4"/>
                    <a:pt x="9" y="5"/>
                    <a:pt x="6" y="6"/>
                  </a:cubicBezTo>
                  <a:cubicBezTo>
                    <a:pt x="3" y="6"/>
                    <a:pt x="0" y="5"/>
                    <a:pt x="0" y="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103"/>
            <p:cNvSpPr/>
            <p:nvPr/>
          </p:nvSpPr>
          <p:spPr bwMode="auto">
            <a:xfrm>
              <a:off x="6478588" y="4500563"/>
              <a:ext cx="25400" cy="17463"/>
            </a:xfrm>
            <a:custGeom>
              <a:avLst/>
              <a:gdLst>
                <a:gd name="T0" fmla="*/ 0 w 6"/>
                <a:gd name="T1" fmla="*/ 2 h 4"/>
                <a:gd name="T2" fmla="*/ 3 w 6"/>
                <a:gd name="T3" fmla="*/ 0 h 4"/>
                <a:gd name="T4" fmla="*/ 6 w 6"/>
                <a:gd name="T5" fmla="*/ 1 h 4"/>
                <a:gd name="T6" fmla="*/ 3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0" y="1"/>
                    <a:pt x="2" y="1"/>
                    <a:pt x="3" y="0"/>
                  </a:cubicBezTo>
                  <a:cubicBezTo>
                    <a:pt x="4" y="0"/>
                    <a:pt x="6" y="1"/>
                    <a:pt x="6" y="1"/>
                  </a:cubicBezTo>
                  <a:cubicBezTo>
                    <a:pt x="6" y="2"/>
                    <a:pt x="4" y="3"/>
                    <a:pt x="3" y="4"/>
                  </a:cubicBezTo>
                  <a:cubicBezTo>
                    <a:pt x="1" y="4"/>
                    <a:pt x="1"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38" name="组合 37"/>
          <p:cNvGrpSpPr/>
          <p:nvPr/>
        </p:nvGrpSpPr>
        <p:grpSpPr>
          <a:xfrm>
            <a:off x="6618178" y="2733297"/>
            <a:ext cx="361950" cy="349250"/>
            <a:chOff x="7073901" y="2582863"/>
            <a:chExt cx="361950" cy="349250"/>
          </a:xfrm>
        </p:grpSpPr>
        <p:sp>
          <p:nvSpPr>
            <p:cNvPr id="39" name="Freeform 104"/>
            <p:cNvSpPr/>
            <p:nvPr/>
          </p:nvSpPr>
          <p:spPr bwMode="auto">
            <a:xfrm>
              <a:off x="7073901" y="2582863"/>
              <a:ext cx="361950" cy="349250"/>
            </a:xfrm>
            <a:custGeom>
              <a:avLst/>
              <a:gdLst>
                <a:gd name="T0" fmla="*/ 82 w 85"/>
                <a:gd name="T1" fmla="*/ 34 h 82"/>
                <a:gd name="T2" fmla="*/ 49 w 85"/>
                <a:gd name="T3" fmla="*/ 79 h 82"/>
                <a:gd name="T4" fmla="*/ 3 w 85"/>
                <a:gd name="T5" fmla="*/ 47 h 82"/>
                <a:gd name="T6" fmla="*/ 38 w 85"/>
                <a:gd name="T7" fmla="*/ 4 h 82"/>
                <a:gd name="T8" fmla="*/ 82 w 85"/>
                <a:gd name="T9" fmla="*/ 34 h 82"/>
              </a:gdLst>
              <a:ahLst/>
              <a:cxnLst>
                <a:cxn ang="0">
                  <a:pos x="T0" y="T1"/>
                </a:cxn>
                <a:cxn ang="0">
                  <a:pos x="T2" y="T3"/>
                </a:cxn>
                <a:cxn ang="0">
                  <a:pos x="T4" y="T5"/>
                </a:cxn>
                <a:cxn ang="0">
                  <a:pos x="T6" y="T7"/>
                </a:cxn>
                <a:cxn ang="0">
                  <a:pos x="T8" y="T9"/>
                </a:cxn>
              </a:cxnLst>
              <a:rect l="0" t="0" r="r" b="b"/>
              <a:pathLst>
                <a:path w="85" h="82">
                  <a:moveTo>
                    <a:pt x="82" y="34"/>
                  </a:moveTo>
                  <a:cubicBezTo>
                    <a:pt x="85" y="55"/>
                    <a:pt x="71" y="76"/>
                    <a:pt x="49" y="79"/>
                  </a:cubicBezTo>
                  <a:cubicBezTo>
                    <a:pt x="27" y="82"/>
                    <a:pt x="6" y="67"/>
                    <a:pt x="3" y="47"/>
                  </a:cubicBezTo>
                  <a:cubicBezTo>
                    <a:pt x="0" y="26"/>
                    <a:pt x="16" y="7"/>
                    <a:pt x="38" y="4"/>
                  </a:cubicBezTo>
                  <a:cubicBezTo>
                    <a:pt x="61" y="0"/>
                    <a:pt x="79" y="14"/>
                    <a:pt x="82" y="3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105"/>
            <p:cNvSpPr/>
            <p:nvPr/>
          </p:nvSpPr>
          <p:spPr bwMode="auto">
            <a:xfrm>
              <a:off x="7096126" y="2616201"/>
              <a:ext cx="322263" cy="123825"/>
            </a:xfrm>
            <a:custGeom>
              <a:avLst/>
              <a:gdLst>
                <a:gd name="T0" fmla="*/ 56 w 76"/>
                <a:gd name="T1" fmla="*/ 25 h 29"/>
                <a:gd name="T2" fmla="*/ 76 w 76"/>
                <a:gd name="T3" fmla="*/ 21 h 29"/>
                <a:gd name="T4" fmla="*/ 58 w 76"/>
                <a:gd name="T5" fmla="*/ 0 h 29"/>
                <a:gd name="T6" fmla="*/ 43 w 76"/>
                <a:gd name="T7" fmla="*/ 4 h 29"/>
                <a:gd name="T8" fmla="*/ 10 w 76"/>
                <a:gd name="T9" fmla="*/ 7 h 29"/>
                <a:gd name="T10" fmla="*/ 0 w 76"/>
                <a:gd name="T11" fmla="*/ 21 h 29"/>
                <a:gd name="T12" fmla="*/ 56 w 76"/>
                <a:gd name="T13" fmla="*/ 25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56" y="25"/>
                  </a:moveTo>
                  <a:cubicBezTo>
                    <a:pt x="63" y="23"/>
                    <a:pt x="69" y="22"/>
                    <a:pt x="76" y="21"/>
                  </a:cubicBezTo>
                  <a:cubicBezTo>
                    <a:pt x="73" y="11"/>
                    <a:pt x="67" y="4"/>
                    <a:pt x="58" y="0"/>
                  </a:cubicBezTo>
                  <a:cubicBezTo>
                    <a:pt x="53" y="1"/>
                    <a:pt x="48" y="3"/>
                    <a:pt x="43" y="4"/>
                  </a:cubicBezTo>
                  <a:cubicBezTo>
                    <a:pt x="33" y="8"/>
                    <a:pt x="21" y="8"/>
                    <a:pt x="10" y="7"/>
                  </a:cubicBezTo>
                  <a:cubicBezTo>
                    <a:pt x="6" y="11"/>
                    <a:pt x="2" y="15"/>
                    <a:pt x="0" y="21"/>
                  </a:cubicBezTo>
                  <a:cubicBezTo>
                    <a:pt x="18" y="25"/>
                    <a:pt x="36" y="29"/>
                    <a:pt x="56" y="25"/>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106"/>
            <p:cNvSpPr/>
            <p:nvPr/>
          </p:nvSpPr>
          <p:spPr bwMode="auto">
            <a:xfrm>
              <a:off x="7197726" y="2863851"/>
              <a:ext cx="187325" cy="58738"/>
            </a:xfrm>
            <a:custGeom>
              <a:avLst/>
              <a:gdLst>
                <a:gd name="T0" fmla="*/ 20 w 44"/>
                <a:gd name="T1" fmla="*/ 13 h 14"/>
                <a:gd name="T2" fmla="*/ 44 w 44"/>
                <a:gd name="T3" fmla="*/ 0 h 14"/>
                <a:gd name="T4" fmla="*/ 0 w 44"/>
                <a:gd name="T5" fmla="*/ 11 h 14"/>
                <a:gd name="T6" fmla="*/ 20 w 44"/>
                <a:gd name="T7" fmla="*/ 13 h 14"/>
              </a:gdLst>
              <a:ahLst/>
              <a:cxnLst>
                <a:cxn ang="0">
                  <a:pos x="T0" y="T1"/>
                </a:cxn>
                <a:cxn ang="0">
                  <a:pos x="T2" y="T3"/>
                </a:cxn>
                <a:cxn ang="0">
                  <a:pos x="T4" y="T5"/>
                </a:cxn>
                <a:cxn ang="0">
                  <a:pos x="T6" y="T7"/>
                </a:cxn>
              </a:cxnLst>
              <a:rect l="0" t="0" r="r" b="b"/>
              <a:pathLst>
                <a:path w="44" h="14">
                  <a:moveTo>
                    <a:pt x="20" y="13"/>
                  </a:moveTo>
                  <a:cubicBezTo>
                    <a:pt x="30" y="12"/>
                    <a:pt x="38" y="7"/>
                    <a:pt x="44" y="0"/>
                  </a:cubicBezTo>
                  <a:cubicBezTo>
                    <a:pt x="29" y="3"/>
                    <a:pt x="15" y="8"/>
                    <a:pt x="0" y="11"/>
                  </a:cubicBezTo>
                  <a:cubicBezTo>
                    <a:pt x="6" y="13"/>
                    <a:pt x="13" y="14"/>
                    <a:pt x="20" y="1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107"/>
            <p:cNvSpPr/>
            <p:nvPr/>
          </p:nvSpPr>
          <p:spPr bwMode="auto">
            <a:xfrm>
              <a:off x="7104063" y="2770188"/>
              <a:ext cx="319088" cy="139700"/>
            </a:xfrm>
            <a:custGeom>
              <a:avLst/>
              <a:gdLst>
                <a:gd name="T0" fmla="*/ 0 w 75"/>
                <a:gd name="T1" fmla="*/ 14 h 33"/>
                <a:gd name="T2" fmla="*/ 22 w 75"/>
                <a:gd name="T3" fmla="*/ 33 h 33"/>
                <a:gd name="T4" fmla="*/ 66 w 75"/>
                <a:gd name="T5" fmla="*/ 22 h 33"/>
                <a:gd name="T6" fmla="*/ 75 w 75"/>
                <a:gd name="T7" fmla="*/ 0 h 33"/>
                <a:gd name="T8" fmla="*/ 59 w 75"/>
                <a:gd name="T9" fmla="*/ 6 h 33"/>
                <a:gd name="T10" fmla="*/ 0 w 75"/>
                <a:gd name="T11" fmla="*/ 14 h 33"/>
              </a:gdLst>
              <a:ahLst/>
              <a:cxnLst>
                <a:cxn ang="0">
                  <a:pos x="T0" y="T1"/>
                </a:cxn>
                <a:cxn ang="0">
                  <a:pos x="T2" y="T3"/>
                </a:cxn>
                <a:cxn ang="0">
                  <a:pos x="T4" y="T5"/>
                </a:cxn>
                <a:cxn ang="0">
                  <a:pos x="T6" y="T7"/>
                </a:cxn>
                <a:cxn ang="0">
                  <a:pos x="T8" y="T9"/>
                </a:cxn>
                <a:cxn ang="0">
                  <a:pos x="T10" y="T11"/>
                </a:cxn>
              </a:cxnLst>
              <a:rect l="0" t="0" r="r" b="b"/>
              <a:pathLst>
                <a:path w="75" h="33">
                  <a:moveTo>
                    <a:pt x="0" y="14"/>
                  </a:moveTo>
                  <a:cubicBezTo>
                    <a:pt x="5" y="23"/>
                    <a:pt x="13" y="30"/>
                    <a:pt x="22" y="33"/>
                  </a:cubicBezTo>
                  <a:cubicBezTo>
                    <a:pt x="37" y="30"/>
                    <a:pt x="51" y="25"/>
                    <a:pt x="66" y="22"/>
                  </a:cubicBezTo>
                  <a:cubicBezTo>
                    <a:pt x="71" y="16"/>
                    <a:pt x="74" y="8"/>
                    <a:pt x="75" y="0"/>
                  </a:cubicBezTo>
                  <a:cubicBezTo>
                    <a:pt x="70" y="2"/>
                    <a:pt x="65" y="4"/>
                    <a:pt x="59" y="6"/>
                  </a:cubicBezTo>
                  <a:cubicBezTo>
                    <a:pt x="40" y="14"/>
                    <a:pt x="20" y="14"/>
                    <a:pt x="0" y="1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108"/>
            <p:cNvSpPr/>
            <p:nvPr/>
          </p:nvSpPr>
          <p:spPr bwMode="auto">
            <a:xfrm>
              <a:off x="7083426" y="2706688"/>
              <a:ext cx="339725" cy="122238"/>
            </a:xfrm>
            <a:custGeom>
              <a:avLst/>
              <a:gdLst>
                <a:gd name="T0" fmla="*/ 79 w 80"/>
                <a:gd name="T1" fmla="*/ 0 h 29"/>
                <a:gd name="T2" fmla="*/ 59 w 80"/>
                <a:gd name="T3" fmla="*/ 4 h 29"/>
                <a:gd name="T4" fmla="*/ 3 w 80"/>
                <a:gd name="T5" fmla="*/ 0 h 29"/>
                <a:gd name="T6" fmla="*/ 1 w 80"/>
                <a:gd name="T7" fmla="*/ 18 h 29"/>
                <a:gd name="T8" fmla="*/ 5 w 80"/>
                <a:gd name="T9" fmla="*/ 29 h 29"/>
                <a:gd name="T10" fmla="*/ 64 w 80"/>
                <a:gd name="T11" fmla="*/ 21 h 29"/>
                <a:gd name="T12" fmla="*/ 80 w 80"/>
                <a:gd name="T13" fmla="*/ 15 h 29"/>
                <a:gd name="T14" fmla="*/ 80 w 80"/>
                <a:gd name="T15" fmla="*/ 5 h 29"/>
                <a:gd name="T16" fmla="*/ 79 w 80"/>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29">
                  <a:moveTo>
                    <a:pt x="79" y="0"/>
                  </a:moveTo>
                  <a:cubicBezTo>
                    <a:pt x="72" y="1"/>
                    <a:pt x="66" y="2"/>
                    <a:pt x="59" y="4"/>
                  </a:cubicBezTo>
                  <a:cubicBezTo>
                    <a:pt x="39" y="8"/>
                    <a:pt x="21" y="4"/>
                    <a:pt x="3" y="0"/>
                  </a:cubicBezTo>
                  <a:cubicBezTo>
                    <a:pt x="1" y="5"/>
                    <a:pt x="0" y="11"/>
                    <a:pt x="1" y="18"/>
                  </a:cubicBezTo>
                  <a:cubicBezTo>
                    <a:pt x="2" y="22"/>
                    <a:pt x="3" y="26"/>
                    <a:pt x="5" y="29"/>
                  </a:cubicBezTo>
                  <a:cubicBezTo>
                    <a:pt x="25" y="29"/>
                    <a:pt x="45" y="29"/>
                    <a:pt x="64" y="21"/>
                  </a:cubicBezTo>
                  <a:cubicBezTo>
                    <a:pt x="70" y="19"/>
                    <a:pt x="75" y="17"/>
                    <a:pt x="80" y="15"/>
                  </a:cubicBezTo>
                  <a:cubicBezTo>
                    <a:pt x="80" y="12"/>
                    <a:pt x="80" y="9"/>
                    <a:pt x="80" y="5"/>
                  </a:cubicBezTo>
                  <a:cubicBezTo>
                    <a:pt x="80" y="3"/>
                    <a:pt x="79" y="2"/>
                    <a:pt x="79" y="0"/>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109"/>
            <p:cNvSpPr/>
            <p:nvPr/>
          </p:nvSpPr>
          <p:spPr bwMode="auto">
            <a:xfrm>
              <a:off x="7218363" y="2681288"/>
              <a:ext cx="55563" cy="33338"/>
            </a:xfrm>
            <a:custGeom>
              <a:avLst/>
              <a:gdLst>
                <a:gd name="T0" fmla="*/ 13 w 13"/>
                <a:gd name="T1" fmla="*/ 3 h 8"/>
                <a:gd name="T2" fmla="*/ 7 w 13"/>
                <a:gd name="T3" fmla="*/ 8 h 8"/>
                <a:gd name="T4" fmla="*/ 0 w 13"/>
                <a:gd name="T5" fmla="*/ 5 h 8"/>
                <a:gd name="T6" fmla="*/ 4 w 13"/>
                <a:gd name="T7" fmla="*/ 1 h 8"/>
                <a:gd name="T8" fmla="*/ 13 w 13"/>
                <a:gd name="T9" fmla="*/ 3 h 8"/>
              </a:gdLst>
              <a:ahLst/>
              <a:cxnLst>
                <a:cxn ang="0">
                  <a:pos x="T0" y="T1"/>
                </a:cxn>
                <a:cxn ang="0">
                  <a:pos x="T2" y="T3"/>
                </a:cxn>
                <a:cxn ang="0">
                  <a:pos x="T4" y="T5"/>
                </a:cxn>
                <a:cxn ang="0">
                  <a:pos x="T6" y="T7"/>
                </a:cxn>
                <a:cxn ang="0">
                  <a:pos x="T8" y="T9"/>
                </a:cxn>
              </a:cxnLst>
              <a:rect l="0" t="0" r="r" b="b"/>
              <a:pathLst>
                <a:path w="13" h="8">
                  <a:moveTo>
                    <a:pt x="13" y="3"/>
                  </a:moveTo>
                  <a:cubicBezTo>
                    <a:pt x="13" y="5"/>
                    <a:pt x="11" y="7"/>
                    <a:pt x="7" y="8"/>
                  </a:cubicBezTo>
                  <a:cubicBezTo>
                    <a:pt x="3" y="8"/>
                    <a:pt x="0" y="7"/>
                    <a:pt x="0" y="5"/>
                  </a:cubicBezTo>
                  <a:cubicBezTo>
                    <a:pt x="0" y="4"/>
                    <a:pt x="1" y="1"/>
                    <a:pt x="4" y="1"/>
                  </a:cubicBezTo>
                  <a:cubicBezTo>
                    <a:pt x="8" y="0"/>
                    <a:pt x="13" y="1"/>
                    <a:pt x="13"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110"/>
            <p:cNvSpPr/>
            <p:nvPr/>
          </p:nvSpPr>
          <p:spPr bwMode="auto">
            <a:xfrm>
              <a:off x="7321551" y="2735263"/>
              <a:ext cx="68263" cy="34925"/>
            </a:xfrm>
            <a:custGeom>
              <a:avLst/>
              <a:gdLst>
                <a:gd name="T0" fmla="*/ 16 w 16"/>
                <a:gd name="T1" fmla="*/ 2 h 8"/>
                <a:gd name="T2" fmla="*/ 9 w 16"/>
                <a:gd name="T3" fmla="*/ 7 h 8"/>
                <a:gd name="T4" fmla="*/ 0 w 16"/>
                <a:gd name="T5" fmla="*/ 7 h 8"/>
                <a:gd name="T6" fmla="*/ 5 w 16"/>
                <a:gd name="T7" fmla="*/ 2 h 8"/>
                <a:gd name="T8" fmla="*/ 16 w 16"/>
                <a:gd name="T9" fmla="*/ 2 h 8"/>
              </a:gdLst>
              <a:ahLst/>
              <a:cxnLst>
                <a:cxn ang="0">
                  <a:pos x="T0" y="T1"/>
                </a:cxn>
                <a:cxn ang="0">
                  <a:pos x="T2" y="T3"/>
                </a:cxn>
                <a:cxn ang="0">
                  <a:pos x="T4" y="T5"/>
                </a:cxn>
                <a:cxn ang="0">
                  <a:pos x="T6" y="T7"/>
                </a:cxn>
                <a:cxn ang="0">
                  <a:pos x="T8" y="T9"/>
                </a:cxn>
              </a:cxnLst>
              <a:rect l="0" t="0" r="r" b="b"/>
              <a:pathLst>
                <a:path w="16" h="8">
                  <a:moveTo>
                    <a:pt x="16" y="2"/>
                  </a:moveTo>
                  <a:cubicBezTo>
                    <a:pt x="16" y="3"/>
                    <a:pt x="13" y="5"/>
                    <a:pt x="9" y="7"/>
                  </a:cubicBezTo>
                  <a:cubicBezTo>
                    <a:pt x="5" y="8"/>
                    <a:pt x="1" y="8"/>
                    <a:pt x="0" y="7"/>
                  </a:cubicBezTo>
                  <a:cubicBezTo>
                    <a:pt x="0" y="5"/>
                    <a:pt x="1" y="3"/>
                    <a:pt x="5" y="2"/>
                  </a:cubicBezTo>
                  <a:cubicBezTo>
                    <a:pt x="10" y="0"/>
                    <a:pt x="15" y="0"/>
                    <a:pt x="16" y="2"/>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111"/>
            <p:cNvSpPr/>
            <p:nvPr/>
          </p:nvSpPr>
          <p:spPr bwMode="auto">
            <a:xfrm>
              <a:off x="7154863" y="2838451"/>
              <a:ext cx="47625" cy="28575"/>
            </a:xfrm>
            <a:custGeom>
              <a:avLst/>
              <a:gdLst>
                <a:gd name="T0" fmla="*/ 11 w 11"/>
                <a:gd name="T1" fmla="*/ 3 h 7"/>
                <a:gd name="T2" fmla="*/ 6 w 11"/>
                <a:gd name="T3" fmla="*/ 6 h 7"/>
                <a:gd name="T4" fmla="*/ 0 w 11"/>
                <a:gd name="T5" fmla="*/ 4 h 7"/>
                <a:gd name="T6" fmla="*/ 4 w 11"/>
                <a:gd name="T7" fmla="*/ 1 h 7"/>
                <a:gd name="T8" fmla="*/ 11 w 11"/>
                <a:gd name="T9" fmla="*/ 3 h 7"/>
              </a:gdLst>
              <a:ahLst/>
              <a:cxnLst>
                <a:cxn ang="0">
                  <a:pos x="T0" y="T1"/>
                </a:cxn>
                <a:cxn ang="0">
                  <a:pos x="T2" y="T3"/>
                </a:cxn>
                <a:cxn ang="0">
                  <a:pos x="T4" y="T5"/>
                </a:cxn>
                <a:cxn ang="0">
                  <a:pos x="T6" y="T7"/>
                </a:cxn>
                <a:cxn ang="0">
                  <a:pos x="T8" y="T9"/>
                </a:cxn>
              </a:cxnLst>
              <a:rect l="0" t="0" r="r" b="b"/>
              <a:pathLst>
                <a:path w="11" h="7">
                  <a:moveTo>
                    <a:pt x="11" y="3"/>
                  </a:moveTo>
                  <a:cubicBezTo>
                    <a:pt x="11" y="4"/>
                    <a:pt x="9" y="6"/>
                    <a:pt x="6" y="6"/>
                  </a:cubicBezTo>
                  <a:cubicBezTo>
                    <a:pt x="3" y="7"/>
                    <a:pt x="1" y="6"/>
                    <a:pt x="0" y="4"/>
                  </a:cubicBezTo>
                  <a:cubicBezTo>
                    <a:pt x="0" y="3"/>
                    <a:pt x="1" y="1"/>
                    <a:pt x="4" y="1"/>
                  </a:cubicBezTo>
                  <a:cubicBezTo>
                    <a:pt x="7" y="0"/>
                    <a:pt x="11" y="1"/>
                    <a:pt x="11"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112"/>
            <p:cNvSpPr/>
            <p:nvPr/>
          </p:nvSpPr>
          <p:spPr bwMode="auto">
            <a:xfrm>
              <a:off x="7291388" y="2651126"/>
              <a:ext cx="33338" cy="20638"/>
            </a:xfrm>
            <a:custGeom>
              <a:avLst/>
              <a:gdLst>
                <a:gd name="T0" fmla="*/ 0 w 8"/>
                <a:gd name="T1" fmla="*/ 3 h 5"/>
                <a:gd name="T2" fmla="*/ 3 w 8"/>
                <a:gd name="T3" fmla="*/ 1 h 5"/>
                <a:gd name="T4" fmla="*/ 8 w 8"/>
                <a:gd name="T5" fmla="*/ 2 h 5"/>
                <a:gd name="T6" fmla="*/ 5 w 8"/>
                <a:gd name="T7" fmla="*/ 5 h 5"/>
                <a:gd name="T8" fmla="*/ 0 w 8"/>
                <a:gd name="T9" fmla="*/ 3 h 5"/>
              </a:gdLst>
              <a:ahLst/>
              <a:cxnLst>
                <a:cxn ang="0">
                  <a:pos x="T0" y="T1"/>
                </a:cxn>
                <a:cxn ang="0">
                  <a:pos x="T2" y="T3"/>
                </a:cxn>
                <a:cxn ang="0">
                  <a:pos x="T4" y="T5"/>
                </a:cxn>
                <a:cxn ang="0">
                  <a:pos x="T6" y="T7"/>
                </a:cxn>
                <a:cxn ang="0">
                  <a:pos x="T8" y="T9"/>
                </a:cxn>
              </a:cxnLst>
              <a:rect l="0" t="0" r="r" b="b"/>
              <a:pathLst>
                <a:path w="8" h="5">
                  <a:moveTo>
                    <a:pt x="0" y="3"/>
                  </a:moveTo>
                  <a:cubicBezTo>
                    <a:pt x="0" y="2"/>
                    <a:pt x="1" y="1"/>
                    <a:pt x="3" y="1"/>
                  </a:cubicBezTo>
                  <a:cubicBezTo>
                    <a:pt x="6" y="0"/>
                    <a:pt x="8" y="1"/>
                    <a:pt x="8" y="2"/>
                  </a:cubicBezTo>
                  <a:cubicBezTo>
                    <a:pt x="8" y="3"/>
                    <a:pt x="7" y="4"/>
                    <a:pt x="5" y="5"/>
                  </a:cubicBezTo>
                  <a:cubicBezTo>
                    <a:pt x="3" y="5"/>
                    <a:pt x="0" y="4"/>
                    <a:pt x="0"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113"/>
            <p:cNvSpPr/>
            <p:nvPr/>
          </p:nvSpPr>
          <p:spPr bwMode="auto">
            <a:xfrm>
              <a:off x="7083426" y="2735263"/>
              <a:ext cx="157163" cy="65088"/>
            </a:xfrm>
            <a:custGeom>
              <a:avLst/>
              <a:gdLst>
                <a:gd name="T0" fmla="*/ 34 w 37"/>
                <a:gd name="T1" fmla="*/ 11 h 15"/>
                <a:gd name="T2" fmla="*/ 36 w 37"/>
                <a:gd name="T3" fmla="*/ 10 h 15"/>
                <a:gd name="T4" fmla="*/ 35 w 37"/>
                <a:gd name="T5" fmla="*/ 7 h 15"/>
                <a:gd name="T6" fmla="*/ 26 w 37"/>
                <a:gd name="T7" fmla="*/ 4 h 15"/>
                <a:gd name="T8" fmla="*/ 1 w 37"/>
                <a:gd name="T9" fmla="*/ 0 h 15"/>
                <a:gd name="T10" fmla="*/ 1 w 37"/>
                <a:gd name="T11" fmla="*/ 11 h 15"/>
                <a:gd name="T12" fmla="*/ 2 w 37"/>
                <a:gd name="T13" fmla="*/ 14 h 15"/>
                <a:gd name="T14" fmla="*/ 34 w 37"/>
                <a:gd name="T15" fmla="*/ 1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5">
                  <a:moveTo>
                    <a:pt x="34" y="11"/>
                  </a:moveTo>
                  <a:cubicBezTo>
                    <a:pt x="35" y="11"/>
                    <a:pt x="36" y="11"/>
                    <a:pt x="36" y="10"/>
                  </a:cubicBezTo>
                  <a:cubicBezTo>
                    <a:pt x="37" y="9"/>
                    <a:pt x="36" y="8"/>
                    <a:pt x="35" y="7"/>
                  </a:cubicBezTo>
                  <a:cubicBezTo>
                    <a:pt x="32" y="6"/>
                    <a:pt x="29" y="5"/>
                    <a:pt x="26" y="4"/>
                  </a:cubicBezTo>
                  <a:cubicBezTo>
                    <a:pt x="18" y="2"/>
                    <a:pt x="10" y="0"/>
                    <a:pt x="1" y="0"/>
                  </a:cubicBezTo>
                  <a:cubicBezTo>
                    <a:pt x="1" y="3"/>
                    <a:pt x="0" y="7"/>
                    <a:pt x="1" y="11"/>
                  </a:cubicBezTo>
                  <a:cubicBezTo>
                    <a:pt x="1" y="12"/>
                    <a:pt x="2" y="13"/>
                    <a:pt x="2" y="14"/>
                  </a:cubicBezTo>
                  <a:cubicBezTo>
                    <a:pt x="13" y="15"/>
                    <a:pt x="24" y="14"/>
                    <a:pt x="34" y="11"/>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9" name="Freeform 114"/>
            <p:cNvSpPr/>
            <p:nvPr/>
          </p:nvSpPr>
          <p:spPr bwMode="auto">
            <a:xfrm>
              <a:off x="7278688" y="2790826"/>
              <a:ext cx="139700" cy="73025"/>
            </a:xfrm>
            <a:custGeom>
              <a:avLst/>
              <a:gdLst>
                <a:gd name="T0" fmla="*/ 0 w 33"/>
                <a:gd name="T1" fmla="*/ 15 h 17"/>
                <a:gd name="T2" fmla="*/ 30 w 33"/>
                <a:gd name="T3" fmla="*/ 10 h 17"/>
                <a:gd name="T4" fmla="*/ 33 w 33"/>
                <a:gd name="T5" fmla="*/ 0 h 17"/>
                <a:gd name="T6" fmla="*/ 0 w 33"/>
                <a:gd name="T7" fmla="*/ 15 h 17"/>
              </a:gdLst>
              <a:ahLst/>
              <a:cxnLst>
                <a:cxn ang="0">
                  <a:pos x="T0" y="T1"/>
                </a:cxn>
                <a:cxn ang="0">
                  <a:pos x="T2" y="T3"/>
                </a:cxn>
                <a:cxn ang="0">
                  <a:pos x="T4" y="T5"/>
                </a:cxn>
                <a:cxn ang="0">
                  <a:pos x="T6" y="T7"/>
                </a:cxn>
              </a:cxnLst>
              <a:rect l="0" t="0" r="r" b="b"/>
              <a:pathLst>
                <a:path w="33" h="17">
                  <a:moveTo>
                    <a:pt x="0" y="15"/>
                  </a:moveTo>
                  <a:cubicBezTo>
                    <a:pt x="1" y="17"/>
                    <a:pt x="19" y="13"/>
                    <a:pt x="30" y="10"/>
                  </a:cubicBezTo>
                  <a:cubicBezTo>
                    <a:pt x="31" y="7"/>
                    <a:pt x="32" y="3"/>
                    <a:pt x="33" y="0"/>
                  </a:cubicBezTo>
                  <a:cubicBezTo>
                    <a:pt x="20" y="4"/>
                    <a:pt x="0" y="11"/>
                    <a:pt x="0" y="15"/>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50" name="组合 49"/>
          <p:cNvGrpSpPr/>
          <p:nvPr/>
        </p:nvGrpSpPr>
        <p:grpSpPr>
          <a:xfrm>
            <a:off x="4354682" y="2018486"/>
            <a:ext cx="914004" cy="905951"/>
            <a:chOff x="4748213" y="3360738"/>
            <a:chExt cx="360363" cy="357188"/>
          </a:xfrm>
        </p:grpSpPr>
        <p:sp>
          <p:nvSpPr>
            <p:cNvPr id="57" name="Freeform 147"/>
            <p:cNvSpPr/>
            <p:nvPr/>
          </p:nvSpPr>
          <p:spPr bwMode="auto">
            <a:xfrm>
              <a:off x="4748213" y="3360738"/>
              <a:ext cx="360363" cy="357188"/>
            </a:xfrm>
            <a:custGeom>
              <a:avLst/>
              <a:gdLst>
                <a:gd name="T0" fmla="*/ 11 w 85"/>
                <a:gd name="T1" fmla="*/ 63 h 84"/>
                <a:gd name="T2" fmla="*/ 21 w 85"/>
                <a:gd name="T3" fmla="*/ 12 h 84"/>
                <a:gd name="T4" fmla="*/ 73 w 85"/>
                <a:gd name="T5" fmla="*/ 20 h 84"/>
                <a:gd name="T6" fmla="*/ 64 w 85"/>
                <a:gd name="T7" fmla="*/ 73 h 84"/>
                <a:gd name="T8" fmla="*/ 11 w 85"/>
                <a:gd name="T9" fmla="*/ 63 h 84"/>
              </a:gdLst>
              <a:ahLst/>
              <a:cxnLst>
                <a:cxn ang="0">
                  <a:pos x="T0" y="T1"/>
                </a:cxn>
                <a:cxn ang="0">
                  <a:pos x="T2" y="T3"/>
                </a:cxn>
                <a:cxn ang="0">
                  <a:pos x="T4" y="T5"/>
                </a:cxn>
                <a:cxn ang="0">
                  <a:pos x="T6" y="T7"/>
                </a:cxn>
                <a:cxn ang="0">
                  <a:pos x="T8" y="T9"/>
                </a:cxn>
              </a:cxnLst>
              <a:rect l="0" t="0" r="r" b="b"/>
              <a:pathLst>
                <a:path w="85" h="84">
                  <a:moveTo>
                    <a:pt x="11" y="63"/>
                  </a:moveTo>
                  <a:cubicBezTo>
                    <a:pt x="0" y="47"/>
                    <a:pt x="3" y="24"/>
                    <a:pt x="21" y="12"/>
                  </a:cubicBezTo>
                  <a:cubicBezTo>
                    <a:pt x="38" y="0"/>
                    <a:pt x="62" y="4"/>
                    <a:pt x="73" y="20"/>
                  </a:cubicBezTo>
                  <a:cubicBezTo>
                    <a:pt x="85" y="36"/>
                    <a:pt x="81" y="61"/>
                    <a:pt x="64" y="73"/>
                  </a:cubicBezTo>
                  <a:cubicBezTo>
                    <a:pt x="47" y="84"/>
                    <a:pt x="22" y="79"/>
                    <a:pt x="11" y="6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148"/>
            <p:cNvSpPr/>
            <p:nvPr/>
          </p:nvSpPr>
          <p:spPr bwMode="auto">
            <a:xfrm>
              <a:off x="4951413" y="3621088"/>
              <a:ext cx="42863" cy="33338"/>
            </a:xfrm>
            <a:custGeom>
              <a:avLst/>
              <a:gdLst>
                <a:gd name="T0" fmla="*/ 1 w 10"/>
                <a:gd name="T1" fmla="*/ 7 h 8"/>
                <a:gd name="T2" fmla="*/ 4 w 10"/>
                <a:gd name="T3" fmla="*/ 2 h 8"/>
                <a:gd name="T4" fmla="*/ 9 w 10"/>
                <a:gd name="T5" fmla="*/ 1 h 8"/>
                <a:gd name="T6" fmla="*/ 8 w 10"/>
                <a:gd name="T7" fmla="*/ 6 h 8"/>
                <a:gd name="T8" fmla="*/ 1 w 10"/>
                <a:gd name="T9" fmla="*/ 7 h 8"/>
              </a:gdLst>
              <a:ahLst/>
              <a:cxnLst>
                <a:cxn ang="0">
                  <a:pos x="T0" y="T1"/>
                </a:cxn>
                <a:cxn ang="0">
                  <a:pos x="T2" y="T3"/>
                </a:cxn>
                <a:cxn ang="0">
                  <a:pos x="T4" y="T5"/>
                </a:cxn>
                <a:cxn ang="0">
                  <a:pos x="T6" y="T7"/>
                </a:cxn>
                <a:cxn ang="0">
                  <a:pos x="T8" y="T9"/>
                </a:cxn>
              </a:cxnLst>
              <a:rect l="0" t="0" r="r" b="b"/>
              <a:pathLst>
                <a:path w="10" h="8">
                  <a:moveTo>
                    <a:pt x="1" y="7"/>
                  </a:moveTo>
                  <a:cubicBezTo>
                    <a:pt x="0" y="6"/>
                    <a:pt x="1" y="3"/>
                    <a:pt x="4" y="2"/>
                  </a:cubicBezTo>
                  <a:cubicBezTo>
                    <a:pt x="6" y="0"/>
                    <a:pt x="8" y="0"/>
                    <a:pt x="9" y="1"/>
                  </a:cubicBezTo>
                  <a:cubicBezTo>
                    <a:pt x="10" y="2"/>
                    <a:pt x="10" y="4"/>
                    <a:pt x="8" y="6"/>
                  </a:cubicBezTo>
                  <a:cubicBezTo>
                    <a:pt x="5" y="7"/>
                    <a:pt x="2" y="8"/>
                    <a:pt x="1" y="7"/>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149"/>
            <p:cNvSpPr/>
            <p:nvPr/>
          </p:nvSpPr>
          <p:spPr bwMode="auto">
            <a:xfrm>
              <a:off x="4887913" y="3505201"/>
              <a:ext cx="33338" cy="30163"/>
            </a:xfrm>
            <a:custGeom>
              <a:avLst/>
              <a:gdLst>
                <a:gd name="T0" fmla="*/ 1 w 8"/>
                <a:gd name="T1" fmla="*/ 2 h 7"/>
                <a:gd name="T2" fmla="*/ 5 w 8"/>
                <a:gd name="T3" fmla="*/ 0 h 7"/>
                <a:gd name="T4" fmla="*/ 7 w 8"/>
                <a:gd name="T5" fmla="*/ 4 h 7"/>
                <a:gd name="T6" fmla="*/ 3 w 8"/>
                <a:gd name="T7" fmla="*/ 7 h 7"/>
                <a:gd name="T8" fmla="*/ 1 w 8"/>
                <a:gd name="T9" fmla="*/ 2 h 7"/>
              </a:gdLst>
              <a:ahLst/>
              <a:cxnLst>
                <a:cxn ang="0">
                  <a:pos x="T0" y="T1"/>
                </a:cxn>
                <a:cxn ang="0">
                  <a:pos x="T2" y="T3"/>
                </a:cxn>
                <a:cxn ang="0">
                  <a:pos x="T4" y="T5"/>
                </a:cxn>
                <a:cxn ang="0">
                  <a:pos x="T6" y="T7"/>
                </a:cxn>
                <a:cxn ang="0">
                  <a:pos x="T8" y="T9"/>
                </a:cxn>
              </a:cxnLst>
              <a:rect l="0" t="0" r="r" b="b"/>
              <a:pathLst>
                <a:path w="8" h="7">
                  <a:moveTo>
                    <a:pt x="1" y="2"/>
                  </a:moveTo>
                  <a:cubicBezTo>
                    <a:pt x="2" y="1"/>
                    <a:pt x="4" y="0"/>
                    <a:pt x="5" y="0"/>
                  </a:cubicBezTo>
                  <a:cubicBezTo>
                    <a:pt x="7" y="1"/>
                    <a:pt x="8" y="3"/>
                    <a:pt x="7" y="4"/>
                  </a:cubicBezTo>
                  <a:cubicBezTo>
                    <a:pt x="6" y="6"/>
                    <a:pt x="5" y="7"/>
                    <a:pt x="3" y="7"/>
                  </a:cubicBezTo>
                  <a:cubicBezTo>
                    <a:pt x="2" y="6"/>
                    <a:pt x="0" y="4"/>
                    <a:pt x="1" y="2"/>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150"/>
            <p:cNvSpPr/>
            <p:nvPr/>
          </p:nvSpPr>
          <p:spPr bwMode="auto">
            <a:xfrm>
              <a:off x="4875213" y="3416301"/>
              <a:ext cx="20638" cy="17463"/>
            </a:xfrm>
            <a:custGeom>
              <a:avLst/>
              <a:gdLst>
                <a:gd name="T0" fmla="*/ 1 w 5"/>
                <a:gd name="T1" fmla="*/ 3 h 4"/>
                <a:gd name="T2" fmla="*/ 2 w 5"/>
                <a:gd name="T3" fmla="*/ 1 h 4"/>
                <a:gd name="T4" fmla="*/ 4 w 5"/>
                <a:gd name="T5" fmla="*/ 1 h 4"/>
                <a:gd name="T6" fmla="*/ 4 w 5"/>
                <a:gd name="T7" fmla="*/ 3 h 4"/>
                <a:gd name="T8" fmla="*/ 1 w 5"/>
                <a:gd name="T9" fmla="*/ 3 h 4"/>
              </a:gdLst>
              <a:ahLst/>
              <a:cxnLst>
                <a:cxn ang="0">
                  <a:pos x="T0" y="T1"/>
                </a:cxn>
                <a:cxn ang="0">
                  <a:pos x="T2" y="T3"/>
                </a:cxn>
                <a:cxn ang="0">
                  <a:pos x="T4" y="T5"/>
                </a:cxn>
                <a:cxn ang="0">
                  <a:pos x="T6" y="T7"/>
                </a:cxn>
                <a:cxn ang="0">
                  <a:pos x="T8" y="T9"/>
                </a:cxn>
              </a:cxnLst>
              <a:rect l="0" t="0" r="r" b="b"/>
              <a:pathLst>
                <a:path w="5" h="4">
                  <a:moveTo>
                    <a:pt x="1" y="3"/>
                  </a:moveTo>
                  <a:cubicBezTo>
                    <a:pt x="0" y="2"/>
                    <a:pt x="1" y="1"/>
                    <a:pt x="2" y="1"/>
                  </a:cubicBezTo>
                  <a:cubicBezTo>
                    <a:pt x="3" y="0"/>
                    <a:pt x="4" y="0"/>
                    <a:pt x="4" y="1"/>
                  </a:cubicBezTo>
                  <a:cubicBezTo>
                    <a:pt x="5" y="1"/>
                    <a:pt x="5" y="2"/>
                    <a:pt x="4" y="3"/>
                  </a:cubicBezTo>
                  <a:cubicBezTo>
                    <a:pt x="3" y="4"/>
                    <a:pt x="1" y="4"/>
                    <a:pt x="1"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151"/>
            <p:cNvSpPr/>
            <p:nvPr/>
          </p:nvSpPr>
          <p:spPr bwMode="auto">
            <a:xfrm>
              <a:off x="4875213" y="3636963"/>
              <a:ext cx="12700" cy="12700"/>
            </a:xfrm>
            <a:custGeom>
              <a:avLst/>
              <a:gdLst>
                <a:gd name="T0" fmla="*/ 0 w 3"/>
                <a:gd name="T1" fmla="*/ 2 h 3"/>
                <a:gd name="T2" fmla="*/ 0 w 3"/>
                <a:gd name="T3" fmla="*/ 0 h 3"/>
                <a:gd name="T4" fmla="*/ 2 w 3"/>
                <a:gd name="T5" fmla="*/ 0 h 3"/>
                <a:gd name="T6" fmla="*/ 2 w 3"/>
                <a:gd name="T7" fmla="*/ 2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1"/>
                    <a:pt x="0" y="0"/>
                  </a:cubicBezTo>
                  <a:cubicBezTo>
                    <a:pt x="1" y="0"/>
                    <a:pt x="2" y="0"/>
                    <a:pt x="2" y="0"/>
                  </a:cubicBezTo>
                  <a:cubicBezTo>
                    <a:pt x="3" y="1"/>
                    <a:pt x="2" y="2"/>
                    <a:pt x="2" y="2"/>
                  </a:cubicBezTo>
                  <a:cubicBezTo>
                    <a:pt x="1" y="3"/>
                    <a:pt x="0" y="3"/>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5" name="Freeform 152"/>
            <p:cNvSpPr/>
            <p:nvPr/>
          </p:nvSpPr>
          <p:spPr bwMode="auto">
            <a:xfrm>
              <a:off x="5019676" y="3594101"/>
              <a:ext cx="12700" cy="12700"/>
            </a:xfrm>
            <a:custGeom>
              <a:avLst/>
              <a:gdLst>
                <a:gd name="T0" fmla="*/ 0 w 3"/>
                <a:gd name="T1" fmla="*/ 3 h 3"/>
                <a:gd name="T2" fmla="*/ 1 w 3"/>
                <a:gd name="T3" fmla="*/ 1 h 3"/>
                <a:gd name="T4" fmla="*/ 3 w 3"/>
                <a:gd name="T5" fmla="*/ 1 h 3"/>
                <a:gd name="T6" fmla="*/ 2 w 3"/>
                <a:gd name="T7" fmla="*/ 3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cubicBezTo>
                    <a:pt x="0" y="2"/>
                    <a:pt x="0" y="1"/>
                    <a:pt x="1" y="1"/>
                  </a:cubicBezTo>
                  <a:cubicBezTo>
                    <a:pt x="1" y="0"/>
                    <a:pt x="2" y="0"/>
                    <a:pt x="3" y="1"/>
                  </a:cubicBezTo>
                  <a:cubicBezTo>
                    <a:pt x="3" y="1"/>
                    <a:pt x="3" y="2"/>
                    <a:pt x="2" y="3"/>
                  </a:cubicBezTo>
                  <a:cubicBezTo>
                    <a:pt x="2" y="3"/>
                    <a:pt x="1" y="3"/>
                    <a:pt x="0"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6" name="Freeform 153"/>
            <p:cNvSpPr/>
            <p:nvPr/>
          </p:nvSpPr>
          <p:spPr bwMode="auto">
            <a:xfrm>
              <a:off x="4960938" y="3621088"/>
              <a:ext cx="25400" cy="20638"/>
            </a:xfrm>
            <a:custGeom>
              <a:avLst/>
              <a:gdLst>
                <a:gd name="T0" fmla="*/ 4 w 6"/>
                <a:gd name="T1" fmla="*/ 4 h 5"/>
                <a:gd name="T2" fmla="*/ 6 w 6"/>
                <a:gd name="T3" fmla="*/ 1 h 5"/>
                <a:gd name="T4" fmla="*/ 2 w 6"/>
                <a:gd name="T5" fmla="*/ 2 h 5"/>
                <a:gd name="T6" fmla="*/ 0 w 6"/>
                <a:gd name="T7" fmla="*/ 4 h 5"/>
                <a:gd name="T8" fmla="*/ 4 w 6"/>
                <a:gd name="T9" fmla="*/ 4 h 5"/>
              </a:gdLst>
              <a:ahLst/>
              <a:cxnLst>
                <a:cxn ang="0">
                  <a:pos x="T0" y="T1"/>
                </a:cxn>
                <a:cxn ang="0">
                  <a:pos x="T2" y="T3"/>
                </a:cxn>
                <a:cxn ang="0">
                  <a:pos x="T4" y="T5"/>
                </a:cxn>
                <a:cxn ang="0">
                  <a:pos x="T6" y="T7"/>
                </a:cxn>
                <a:cxn ang="0">
                  <a:pos x="T8" y="T9"/>
                </a:cxn>
              </a:cxnLst>
              <a:rect l="0" t="0" r="r" b="b"/>
              <a:pathLst>
                <a:path w="6" h="5">
                  <a:moveTo>
                    <a:pt x="4" y="4"/>
                  </a:moveTo>
                  <a:cubicBezTo>
                    <a:pt x="5" y="4"/>
                    <a:pt x="6" y="2"/>
                    <a:pt x="6" y="1"/>
                  </a:cubicBezTo>
                  <a:cubicBezTo>
                    <a:pt x="5" y="0"/>
                    <a:pt x="3" y="1"/>
                    <a:pt x="2" y="2"/>
                  </a:cubicBezTo>
                  <a:cubicBezTo>
                    <a:pt x="1" y="3"/>
                    <a:pt x="0" y="3"/>
                    <a:pt x="0" y="4"/>
                  </a:cubicBezTo>
                  <a:cubicBezTo>
                    <a:pt x="1" y="5"/>
                    <a:pt x="2" y="5"/>
                    <a:pt x="4" y="4"/>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7" name="Freeform 154"/>
            <p:cNvSpPr/>
            <p:nvPr/>
          </p:nvSpPr>
          <p:spPr bwMode="auto">
            <a:xfrm>
              <a:off x="4994276" y="3459163"/>
              <a:ext cx="55563" cy="33338"/>
            </a:xfrm>
            <a:custGeom>
              <a:avLst/>
              <a:gdLst>
                <a:gd name="T0" fmla="*/ 6 w 13"/>
                <a:gd name="T1" fmla="*/ 4 h 8"/>
                <a:gd name="T2" fmla="*/ 10 w 13"/>
                <a:gd name="T3" fmla="*/ 8 h 8"/>
                <a:gd name="T4" fmla="*/ 12 w 13"/>
                <a:gd name="T5" fmla="*/ 6 h 8"/>
                <a:gd name="T6" fmla="*/ 7 w 13"/>
                <a:gd name="T7" fmla="*/ 1 h 8"/>
                <a:gd name="T8" fmla="*/ 0 w 13"/>
                <a:gd name="T9" fmla="*/ 2 h 8"/>
                <a:gd name="T10" fmla="*/ 0 w 13"/>
                <a:gd name="T11" fmla="*/ 3 h 8"/>
                <a:gd name="T12" fmla="*/ 6 w 13"/>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3" h="8">
                  <a:moveTo>
                    <a:pt x="6" y="4"/>
                  </a:moveTo>
                  <a:cubicBezTo>
                    <a:pt x="8" y="5"/>
                    <a:pt x="10" y="6"/>
                    <a:pt x="10" y="8"/>
                  </a:cubicBezTo>
                  <a:cubicBezTo>
                    <a:pt x="11" y="7"/>
                    <a:pt x="12" y="7"/>
                    <a:pt x="12" y="6"/>
                  </a:cubicBezTo>
                  <a:cubicBezTo>
                    <a:pt x="13" y="4"/>
                    <a:pt x="11" y="2"/>
                    <a:pt x="7" y="1"/>
                  </a:cubicBezTo>
                  <a:cubicBezTo>
                    <a:pt x="4" y="0"/>
                    <a:pt x="1" y="0"/>
                    <a:pt x="0" y="2"/>
                  </a:cubicBezTo>
                  <a:cubicBezTo>
                    <a:pt x="0" y="2"/>
                    <a:pt x="0" y="3"/>
                    <a:pt x="0" y="3"/>
                  </a:cubicBezTo>
                  <a:cubicBezTo>
                    <a:pt x="2" y="3"/>
                    <a:pt x="4" y="3"/>
                    <a:pt x="6" y="4"/>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8" name="Freeform 155"/>
            <p:cNvSpPr/>
            <p:nvPr/>
          </p:nvSpPr>
          <p:spPr bwMode="auto">
            <a:xfrm>
              <a:off x="4994276" y="3471863"/>
              <a:ext cx="42863" cy="20638"/>
            </a:xfrm>
            <a:custGeom>
              <a:avLst/>
              <a:gdLst>
                <a:gd name="T0" fmla="*/ 6 w 10"/>
                <a:gd name="T1" fmla="*/ 5 h 5"/>
                <a:gd name="T2" fmla="*/ 10 w 10"/>
                <a:gd name="T3" fmla="*/ 5 h 5"/>
                <a:gd name="T4" fmla="*/ 6 w 10"/>
                <a:gd name="T5" fmla="*/ 1 h 5"/>
                <a:gd name="T6" fmla="*/ 0 w 10"/>
                <a:gd name="T7" fmla="*/ 0 h 5"/>
                <a:gd name="T8" fmla="*/ 6 w 10"/>
                <a:gd name="T9" fmla="*/ 5 h 5"/>
              </a:gdLst>
              <a:ahLst/>
              <a:cxnLst>
                <a:cxn ang="0">
                  <a:pos x="T0" y="T1"/>
                </a:cxn>
                <a:cxn ang="0">
                  <a:pos x="T2" y="T3"/>
                </a:cxn>
                <a:cxn ang="0">
                  <a:pos x="T4" y="T5"/>
                </a:cxn>
                <a:cxn ang="0">
                  <a:pos x="T6" y="T7"/>
                </a:cxn>
                <a:cxn ang="0">
                  <a:pos x="T8" y="T9"/>
                </a:cxn>
              </a:cxnLst>
              <a:rect l="0" t="0" r="r" b="b"/>
              <a:pathLst>
                <a:path w="10" h="5">
                  <a:moveTo>
                    <a:pt x="6" y="5"/>
                  </a:moveTo>
                  <a:cubicBezTo>
                    <a:pt x="8" y="5"/>
                    <a:pt x="9" y="5"/>
                    <a:pt x="10" y="5"/>
                  </a:cubicBezTo>
                  <a:cubicBezTo>
                    <a:pt x="10" y="3"/>
                    <a:pt x="8" y="2"/>
                    <a:pt x="6" y="1"/>
                  </a:cubicBezTo>
                  <a:cubicBezTo>
                    <a:pt x="4" y="0"/>
                    <a:pt x="2" y="0"/>
                    <a:pt x="0" y="0"/>
                  </a:cubicBezTo>
                  <a:cubicBezTo>
                    <a:pt x="1" y="2"/>
                    <a:pt x="4" y="4"/>
                    <a:pt x="6" y="5"/>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9" name="Freeform 156"/>
            <p:cNvSpPr/>
            <p:nvPr/>
          </p:nvSpPr>
          <p:spPr bwMode="auto">
            <a:xfrm>
              <a:off x="4794251" y="3540126"/>
              <a:ext cx="25400" cy="38100"/>
            </a:xfrm>
            <a:custGeom>
              <a:avLst/>
              <a:gdLst>
                <a:gd name="T0" fmla="*/ 4 w 6"/>
                <a:gd name="T1" fmla="*/ 9 h 9"/>
                <a:gd name="T2" fmla="*/ 6 w 6"/>
                <a:gd name="T3" fmla="*/ 8 h 9"/>
                <a:gd name="T4" fmla="*/ 4 w 6"/>
                <a:gd name="T5" fmla="*/ 3 h 9"/>
                <a:gd name="T6" fmla="*/ 6 w 6"/>
                <a:gd name="T7" fmla="*/ 1 h 9"/>
                <a:gd name="T8" fmla="*/ 6 w 6"/>
                <a:gd name="T9" fmla="*/ 1 h 9"/>
                <a:gd name="T10" fmla="*/ 1 w 6"/>
                <a:gd name="T11" fmla="*/ 3 h 9"/>
                <a:gd name="T12" fmla="*/ 4 w 6"/>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4" y="9"/>
                  </a:moveTo>
                  <a:cubicBezTo>
                    <a:pt x="5" y="9"/>
                    <a:pt x="6" y="9"/>
                    <a:pt x="6" y="8"/>
                  </a:cubicBezTo>
                  <a:cubicBezTo>
                    <a:pt x="5" y="7"/>
                    <a:pt x="4" y="5"/>
                    <a:pt x="4" y="3"/>
                  </a:cubicBezTo>
                  <a:cubicBezTo>
                    <a:pt x="5" y="2"/>
                    <a:pt x="6" y="1"/>
                    <a:pt x="6" y="1"/>
                  </a:cubicBezTo>
                  <a:cubicBezTo>
                    <a:pt x="6" y="1"/>
                    <a:pt x="6" y="1"/>
                    <a:pt x="6" y="1"/>
                  </a:cubicBezTo>
                  <a:cubicBezTo>
                    <a:pt x="4" y="0"/>
                    <a:pt x="1" y="1"/>
                    <a:pt x="1" y="3"/>
                  </a:cubicBezTo>
                  <a:cubicBezTo>
                    <a:pt x="0" y="5"/>
                    <a:pt x="2" y="8"/>
                    <a:pt x="4" y="9"/>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0" name="Freeform 157"/>
            <p:cNvSpPr/>
            <p:nvPr/>
          </p:nvSpPr>
          <p:spPr bwMode="auto">
            <a:xfrm>
              <a:off x="4811713" y="3543301"/>
              <a:ext cx="20638" cy="30163"/>
            </a:xfrm>
            <a:custGeom>
              <a:avLst/>
              <a:gdLst>
                <a:gd name="T0" fmla="*/ 0 w 5"/>
                <a:gd name="T1" fmla="*/ 2 h 7"/>
                <a:gd name="T2" fmla="*/ 2 w 5"/>
                <a:gd name="T3" fmla="*/ 7 h 7"/>
                <a:gd name="T4" fmla="*/ 4 w 5"/>
                <a:gd name="T5" fmla="*/ 5 h 7"/>
                <a:gd name="T6" fmla="*/ 2 w 5"/>
                <a:gd name="T7" fmla="*/ 0 h 7"/>
                <a:gd name="T8" fmla="*/ 0 w 5"/>
                <a:gd name="T9" fmla="*/ 2 h 7"/>
              </a:gdLst>
              <a:ahLst/>
              <a:cxnLst>
                <a:cxn ang="0">
                  <a:pos x="T0" y="T1"/>
                </a:cxn>
                <a:cxn ang="0">
                  <a:pos x="T2" y="T3"/>
                </a:cxn>
                <a:cxn ang="0">
                  <a:pos x="T4" y="T5"/>
                </a:cxn>
                <a:cxn ang="0">
                  <a:pos x="T6" y="T7"/>
                </a:cxn>
                <a:cxn ang="0">
                  <a:pos x="T8" y="T9"/>
                </a:cxn>
              </a:cxnLst>
              <a:rect l="0" t="0" r="r" b="b"/>
              <a:pathLst>
                <a:path w="5" h="7">
                  <a:moveTo>
                    <a:pt x="0" y="2"/>
                  </a:moveTo>
                  <a:cubicBezTo>
                    <a:pt x="0" y="4"/>
                    <a:pt x="1" y="6"/>
                    <a:pt x="2" y="7"/>
                  </a:cubicBezTo>
                  <a:cubicBezTo>
                    <a:pt x="3" y="7"/>
                    <a:pt x="3" y="6"/>
                    <a:pt x="4" y="5"/>
                  </a:cubicBezTo>
                  <a:cubicBezTo>
                    <a:pt x="5" y="3"/>
                    <a:pt x="4" y="1"/>
                    <a:pt x="2" y="0"/>
                  </a:cubicBezTo>
                  <a:cubicBezTo>
                    <a:pt x="2" y="0"/>
                    <a:pt x="1" y="1"/>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71" name="组合 70"/>
          <p:cNvGrpSpPr/>
          <p:nvPr/>
        </p:nvGrpSpPr>
        <p:grpSpPr>
          <a:xfrm>
            <a:off x="5798356" y="1176561"/>
            <a:ext cx="1094459" cy="1085942"/>
            <a:chOff x="4849813" y="2020888"/>
            <a:chExt cx="407988" cy="404813"/>
          </a:xfrm>
        </p:grpSpPr>
        <p:sp>
          <p:nvSpPr>
            <p:cNvPr id="72" name="Freeform 116"/>
            <p:cNvSpPr/>
            <p:nvPr/>
          </p:nvSpPr>
          <p:spPr bwMode="auto">
            <a:xfrm>
              <a:off x="4849813" y="2020888"/>
              <a:ext cx="407988" cy="404813"/>
            </a:xfrm>
            <a:custGeom>
              <a:avLst/>
              <a:gdLst>
                <a:gd name="T0" fmla="*/ 87 w 96"/>
                <a:gd name="T1" fmla="*/ 64 h 95"/>
                <a:gd name="T2" fmla="*/ 33 w 96"/>
                <a:gd name="T3" fmla="*/ 86 h 95"/>
                <a:gd name="T4" fmla="*/ 9 w 96"/>
                <a:gd name="T5" fmla="*/ 31 h 95"/>
                <a:gd name="T6" fmla="*/ 65 w 96"/>
                <a:gd name="T7" fmla="*/ 9 h 95"/>
                <a:gd name="T8" fmla="*/ 87 w 96"/>
                <a:gd name="T9" fmla="*/ 64 h 95"/>
              </a:gdLst>
              <a:ahLst/>
              <a:cxnLst>
                <a:cxn ang="0">
                  <a:pos x="T0" y="T1"/>
                </a:cxn>
                <a:cxn ang="0">
                  <a:pos x="T2" y="T3"/>
                </a:cxn>
                <a:cxn ang="0">
                  <a:pos x="T4" y="T5"/>
                </a:cxn>
                <a:cxn ang="0">
                  <a:pos x="T6" y="T7"/>
                </a:cxn>
                <a:cxn ang="0">
                  <a:pos x="T8" y="T9"/>
                </a:cxn>
              </a:cxnLst>
              <a:rect l="0" t="0" r="r" b="b"/>
              <a:pathLst>
                <a:path w="96" h="95">
                  <a:moveTo>
                    <a:pt x="87" y="64"/>
                  </a:moveTo>
                  <a:cubicBezTo>
                    <a:pt x="78" y="85"/>
                    <a:pt x="53" y="95"/>
                    <a:pt x="33" y="86"/>
                  </a:cubicBezTo>
                  <a:cubicBezTo>
                    <a:pt x="12" y="77"/>
                    <a:pt x="0" y="52"/>
                    <a:pt x="9" y="31"/>
                  </a:cubicBezTo>
                  <a:cubicBezTo>
                    <a:pt x="22" y="2"/>
                    <a:pt x="44" y="0"/>
                    <a:pt x="65" y="9"/>
                  </a:cubicBezTo>
                  <a:cubicBezTo>
                    <a:pt x="86" y="18"/>
                    <a:pt x="96" y="43"/>
                    <a:pt x="87" y="64"/>
                  </a:cubicBezTo>
                </a:path>
              </a:pathLst>
            </a:custGeom>
            <a:solidFill>
              <a:srgbClr val="BFDB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3" name="Freeform 117"/>
            <p:cNvSpPr/>
            <p:nvPr/>
          </p:nvSpPr>
          <p:spPr bwMode="auto">
            <a:xfrm>
              <a:off x="5100638" y="2093913"/>
              <a:ext cx="68263" cy="63500"/>
            </a:xfrm>
            <a:custGeom>
              <a:avLst/>
              <a:gdLst>
                <a:gd name="T0" fmla="*/ 15 w 16"/>
                <a:gd name="T1" fmla="*/ 12 h 15"/>
                <a:gd name="T2" fmla="*/ 6 w 16"/>
                <a:gd name="T3" fmla="*/ 12 h 15"/>
                <a:gd name="T4" fmla="*/ 2 w 16"/>
                <a:gd name="T5" fmla="*/ 3 h 15"/>
                <a:gd name="T6" fmla="*/ 12 w 16"/>
                <a:gd name="T7" fmla="*/ 4 h 15"/>
                <a:gd name="T8" fmla="*/ 15 w 16"/>
                <a:gd name="T9" fmla="*/ 12 h 15"/>
              </a:gdLst>
              <a:ahLst/>
              <a:cxnLst>
                <a:cxn ang="0">
                  <a:pos x="T0" y="T1"/>
                </a:cxn>
                <a:cxn ang="0">
                  <a:pos x="T2" y="T3"/>
                </a:cxn>
                <a:cxn ang="0">
                  <a:pos x="T4" y="T5"/>
                </a:cxn>
                <a:cxn ang="0">
                  <a:pos x="T6" y="T7"/>
                </a:cxn>
                <a:cxn ang="0">
                  <a:pos x="T8" y="T9"/>
                </a:cxn>
              </a:cxnLst>
              <a:rect l="0" t="0" r="r" b="b"/>
              <a:pathLst>
                <a:path w="16" h="15">
                  <a:moveTo>
                    <a:pt x="15" y="12"/>
                  </a:moveTo>
                  <a:cubicBezTo>
                    <a:pt x="13" y="15"/>
                    <a:pt x="10" y="15"/>
                    <a:pt x="6" y="12"/>
                  </a:cubicBezTo>
                  <a:cubicBezTo>
                    <a:pt x="2" y="9"/>
                    <a:pt x="0" y="5"/>
                    <a:pt x="2" y="3"/>
                  </a:cubicBezTo>
                  <a:cubicBezTo>
                    <a:pt x="4" y="0"/>
                    <a:pt x="8" y="1"/>
                    <a:pt x="12" y="4"/>
                  </a:cubicBezTo>
                  <a:cubicBezTo>
                    <a:pt x="16" y="7"/>
                    <a:pt x="16" y="10"/>
                    <a:pt x="15" y="1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4" name="Freeform 118"/>
            <p:cNvSpPr/>
            <p:nvPr/>
          </p:nvSpPr>
          <p:spPr bwMode="auto">
            <a:xfrm>
              <a:off x="4951413" y="2301876"/>
              <a:ext cx="50800" cy="38100"/>
            </a:xfrm>
            <a:custGeom>
              <a:avLst/>
              <a:gdLst>
                <a:gd name="T0" fmla="*/ 1 w 12"/>
                <a:gd name="T1" fmla="*/ 3 h 9"/>
                <a:gd name="T2" fmla="*/ 6 w 12"/>
                <a:gd name="T3" fmla="*/ 1 h 9"/>
                <a:gd name="T4" fmla="*/ 11 w 12"/>
                <a:gd name="T5" fmla="*/ 7 h 9"/>
                <a:gd name="T6" fmla="*/ 4 w 12"/>
                <a:gd name="T7" fmla="*/ 8 h 9"/>
                <a:gd name="T8" fmla="*/ 1 w 12"/>
                <a:gd name="T9" fmla="*/ 3 h 9"/>
              </a:gdLst>
              <a:ahLst/>
              <a:cxnLst>
                <a:cxn ang="0">
                  <a:pos x="T0" y="T1"/>
                </a:cxn>
                <a:cxn ang="0">
                  <a:pos x="T2" y="T3"/>
                </a:cxn>
                <a:cxn ang="0">
                  <a:pos x="T4" y="T5"/>
                </a:cxn>
                <a:cxn ang="0">
                  <a:pos x="T6" y="T7"/>
                </a:cxn>
                <a:cxn ang="0">
                  <a:pos x="T8" y="T9"/>
                </a:cxn>
              </a:cxnLst>
              <a:rect l="0" t="0" r="r" b="b"/>
              <a:pathLst>
                <a:path w="12" h="9">
                  <a:moveTo>
                    <a:pt x="1" y="3"/>
                  </a:moveTo>
                  <a:cubicBezTo>
                    <a:pt x="1" y="1"/>
                    <a:pt x="3" y="0"/>
                    <a:pt x="6" y="1"/>
                  </a:cubicBezTo>
                  <a:cubicBezTo>
                    <a:pt x="10" y="2"/>
                    <a:pt x="12" y="5"/>
                    <a:pt x="11" y="7"/>
                  </a:cubicBezTo>
                  <a:cubicBezTo>
                    <a:pt x="10" y="9"/>
                    <a:pt x="7" y="9"/>
                    <a:pt x="4" y="8"/>
                  </a:cubicBezTo>
                  <a:cubicBezTo>
                    <a:pt x="0" y="7"/>
                    <a:pt x="0" y="5"/>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5" name="Freeform 119"/>
            <p:cNvSpPr/>
            <p:nvPr/>
          </p:nvSpPr>
          <p:spPr bwMode="auto">
            <a:xfrm>
              <a:off x="4964113" y="2101851"/>
              <a:ext cx="38100" cy="25400"/>
            </a:xfrm>
            <a:custGeom>
              <a:avLst/>
              <a:gdLst>
                <a:gd name="T0" fmla="*/ 1 w 9"/>
                <a:gd name="T1" fmla="*/ 3 h 6"/>
                <a:gd name="T2" fmla="*/ 4 w 9"/>
                <a:gd name="T3" fmla="*/ 1 h 6"/>
                <a:gd name="T4" fmla="*/ 8 w 9"/>
                <a:gd name="T5" fmla="*/ 4 h 6"/>
                <a:gd name="T6" fmla="*/ 4 w 9"/>
                <a:gd name="T7" fmla="*/ 6 h 6"/>
                <a:gd name="T8" fmla="*/ 1 w 9"/>
                <a:gd name="T9" fmla="*/ 3 h 6"/>
              </a:gdLst>
              <a:ahLst/>
              <a:cxnLst>
                <a:cxn ang="0">
                  <a:pos x="T0" y="T1"/>
                </a:cxn>
                <a:cxn ang="0">
                  <a:pos x="T2" y="T3"/>
                </a:cxn>
                <a:cxn ang="0">
                  <a:pos x="T4" y="T5"/>
                </a:cxn>
                <a:cxn ang="0">
                  <a:pos x="T6" y="T7"/>
                </a:cxn>
                <a:cxn ang="0">
                  <a:pos x="T8" y="T9"/>
                </a:cxn>
              </a:cxnLst>
              <a:rect l="0" t="0" r="r" b="b"/>
              <a:pathLst>
                <a:path w="9" h="6">
                  <a:moveTo>
                    <a:pt x="1" y="3"/>
                  </a:moveTo>
                  <a:cubicBezTo>
                    <a:pt x="1" y="1"/>
                    <a:pt x="2" y="0"/>
                    <a:pt x="4" y="1"/>
                  </a:cubicBezTo>
                  <a:cubicBezTo>
                    <a:pt x="7" y="1"/>
                    <a:pt x="9" y="2"/>
                    <a:pt x="8" y="4"/>
                  </a:cubicBezTo>
                  <a:cubicBezTo>
                    <a:pt x="8" y="5"/>
                    <a:pt x="6" y="6"/>
                    <a:pt x="4" y="6"/>
                  </a:cubicBezTo>
                  <a:cubicBezTo>
                    <a:pt x="1" y="5"/>
                    <a:pt x="0" y="4"/>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6" name="Freeform 120"/>
            <p:cNvSpPr/>
            <p:nvPr/>
          </p:nvSpPr>
          <p:spPr bwMode="auto">
            <a:xfrm>
              <a:off x="5108576" y="2217738"/>
              <a:ext cx="38100" cy="28575"/>
            </a:xfrm>
            <a:custGeom>
              <a:avLst/>
              <a:gdLst>
                <a:gd name="T0" fmla="*/ 8 w 9"/>
                <a:gd name="T1" fmla="*/ 5 h 7"/>
                <a:gd name="T2" fmla="*/ 4 w 9"/>
                <a:gd name="T3" fmla="*/ 6 h 7"/>
                <a:gd name="T4" fmla="*/ 1 w 9"/>
                <a:gd name="T5" fmla="*/ 2 h 7"/>
                <a:gd name="T6" fmla="*/ 6 w 9"/>
                <a:gd name="T7" fmla="*/ 1 h 7"/>
                <a:gd name="T8" fmla="*/ 8 w 9"/>
                <a:gd name="T9" fmla="*/ 5 h 7"/>
              </a:gdLst>
              <a:ahLst/>
              <a:cxnLst>
                <a:cxn ang="0">
                  <a:pos x="T0" y="T1"/>
                </a:cxn>
                <a:cxn ang="0">
                  <a:pos x="T2" y="T3"/>
                </a:cxn>
                <a:cxn ang="0">
                  <a:pos x="T4" y="T5"/>
                </a:cxn>
                <a:cxn ang="0">
                  <a:pos x="T6" y="T7"/>
                </a:cxn>
                <a:cxn ang="0">
                  <a:pos x="T8" y="T9"/>
                </a:cxn>
              </a:cxnLst>
              <a:rect l="0" t="0" r="r" b="b"/>
              <a:pathLst>
                <a:path w="9" h="7">
                  <a:moveTo>
                    <a:pt x="8" y="5"/>
                  </a:moveTo>
                  <a:cubicBezTo>
                    <a:pt x="7" y="6"/>
                    <a:pt x="6" y="7"/>
                    <a:pt x="4" y="6"/>
                  </a:cubicBezTo>
                  <a:cubicBezTo>
                    <a:pt x="2" y="5"/>
                    <a:pt x="0" y="3"/>
                    <a:pt x="1" y="2"/>
                  </a:cubicBezTo>
                  <a:cubicBezTo>
                    <a:pt x="1" y="1"/>
                    <a:pt x="4" y="0"/>
                    <a:pt x="6" y="1"/>
                  </a:cubicBezTo>
                  <a:cubicBezTo>
                    <a:pt x="8" y="2"/>
                    <a:pt x="9" y="4"/>
                    <a:pt x="8" y="5"/>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7" name="Freeform 121"/>
            <p:cNvSpPr/>
            <p:nvPr/>
          </p:nvSpPr>
          <p:spPr bwMode="auto">
            <a:xfrm>
              <a:off x="4960938" y="2166938"/>
              <a:ext cx="20638" cy="15875"/>
            </a:xfrm>
            <a:custGeom>
              <a:avLst/>
              <a:gdLst>
                <a:gd name="T0" fmla="*/ 2 w 5"/>
                <a:gd name="T1" fmla="*/ 3 h 4"/>
                <a:gd name="T2" fmla="*/ 3 w 5"/>
                <a:gd name="T3" fmla="*/ 1 h 4"/>
                <a:gd name="T4" fmla="*/ 2 w 5"/>
                <a:gd name="T5" fmla="*/ 3 h 4"/>
              </a:gdLst>
              <a:ahLst/>
              <a:cxnLst>
                <a:cxn ang="0">
                  <a:pos x="T0" y="T1"/>
                </a:cxn>
                <a:cxn ang="0">
                  <a:pos x="T2" y="T3"/>
                </a:cxn>
                <a:cxn ang="0">
                  <a:pos x="T4" y="T5"/>
                </a:cxn>
              </a:cxnLst>
              <a:rect l="0" t="0" r="r" b="b"/>
              <a:pathLst>
                <a:path w="5" h="4">
                  <a:moveTo>
                    <a:pt x="2" y="3"/>
                  </a:moveTo>
                  <a:cubicBezTo>
                    <a:pt x="3" y="4"/>
                    <a:pt x="5" y="2"/>
                    <a:pt x="3" y="1"/>
                  </a:cubicBezTo>
                  <a:cubicBezTo>
                    <a:pt x="2" y="0"/>
                    <a:pt x="0" y="2"/>
                    <a:pt x="2"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8" name="Freeform 122"/>
            <p:cNvSpPr/>
            <p:nvPr/>
          </p:nvSpPr>
          <p:spPr bwMode="auto">
            <a:xfrm>
              <a:off x="5027613" y="2068513"/>
              <a:ext cx="12700" cy="12700"/>
            </a:xfrm>
            <a:custGeom>
              <a:avLst/>
              <a:gdLst>
                <a:gd name="T0" fmla="*/ 2 w 3"/>
                <a:gd name="T1" fmla="*/ 2 h 3"/>
                <a:gd name="T2" fmla="*/ 3 w 3"/>
                <a:gd name="T3" fmla="*/ 1 h 3"/>
                <a:gd name="T4" fmla="*/ 1 w 3"/>
                <a:gd name="T5" fmla="*/ 0 h 3"/>
                <a:gd name="T6" fmla="*/ 1 w 3"/>
                <a:gd name="T7" fmla="*/ 0 h 3"/>
                <a:gd name="T8" fmla="*/ 2 w 3"/>
                <a:gd name="T9" fmla="*/ 2 h 3"/>
              </a:gdLst>
              <a:ahLst/>
              <a:cxnLst>
                <a:cxn ang="0">
                  <a:pos x="T0" y="T1"/>
                </a:cxn>
                <a:cxn ang="0">
                  <a:pos x="T2" y="T3"/>
                </a:cxn>
                <a:cxn ang="0">
                  <a:pos x="T4" y="T5"/>
                </a:cxn>
                <a:cxn ang="0">
                  <a:pos x="T6" y="T7"/>
                </a:cxn>
                <a:cxn ang="0">
                  <a:pos x="T8" y="T9"/>
                </a:cxn>
              </a:cxnLst>
              <a:rect l="0" t="0" r="r" b="b"/>
              <a:pathLst>
                <a:path w="3" h="3">
                  <a:moveTo>
                    <a:pt x="2" y="2"/>
                  </a:moveTo>
                  <a:cubicBezTo>
                    <a:pt x="2" y="2"/>
                    <a:pt x="2" y="2"/>
                    <a:pt x="3" y="1"/>
                  </a:cubicBezTo>
                  <a:cubicBezTo>
                    <a:pt x="3" y="0"/>
                    <a:pt x="2" y="0"/>
                    <a:pt x="1" y="0"/>
                  </a:cubicBezTo>
                  <a:cubicBezTo>
                    <a:pt x="1" y="0"/>
                    <a:pt x="1" y="0"/>
                    <a:pt x="1" y="0"/>
                  </a:cubicBezTo>
                  <a:cubicBezTo>
                    <a:pt x="0" y="1"/>
                    <a:pt x="1" y="3"/>
                    <a:pt x="2"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9" name="Freeform 123"/>
            <p:cNvSpPr/>
            <p:nvPr/>
          </p:nvSpPr>
          <p:spPr bwMode="auto">
            <a:xfrm>
              <a:off x="5181601" y="2205038"/>
              <a:ext cx="12700" cy="12700"/>
            </a:xfrm>
            <a:custGeom>
              <a:avLst/>
              <a:gdLst>
                <a:gd name="T0" fmla="*/ 1 w 3"/>
                <a:gd name="T1" fmla="*/ 3 h 3"/>
                <a:gd name="T2" fmla="*/ 2 w 3"/>
                <a:gd name="T3" fmla="*/ 1 h 3"/>
                <a:gd name="T4" fmla="*/ 1 w 3"/>
                <a:gd name="T5" fmla="*/ 3 h 3"/>
              </a:gdLst>
              <a:ahLst/>
              <a:cxnLst>
                <a:cxn ang="0">
                  <a:pos x="T0" y="T1"/>
                </a:cxn>
                <a:cxn ang="0">
                  <a:pos x="T2" y="T3"/>
                </a:cxn>
                <a:cxn ang="0">
                  <a:pos x="T4" y="T5"/>
                </a:cxn>
              </a:cxnLst>
              <a:rect l="0" t="0" r="r" b="b"/>
              <a:pathLst>
                <a:path w="3" h="3">
                  <a:moveTo>
                    <a:pt x="1" y="3"/>
                  </a:moveTo>
                  <a:cubicBezTo>
                    <a:pt x="2" y="3"/>
                    <a:pt x="3" y="2"/>
                    <a:pt x="2" y="1"/>
                  </a:cubicBezTo>
                  <a:cubicBezTo>
                    <a:pt x="1" y="0"/>
                    <a:pt x="0" y="2"/>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0" name="Freeform 124"/>
            <p:cNvSpPr/>
            <p:nvPr/>
          </p:nvSpPr>
          <p:spPr bwMode="auto">
            <a:xfrm>
              <a:off x="5053013" y="2157413"/>
              <a:ext cx="4763" cy="9525"/>
            </a:xfrm>
            <a:custGeom>
              <a:avLst/>
              <a:gdLst>
                <a:gd name="T0" fmla="*/ 1 w 1"/>
                <a:gd name="T1" fmla="*/ 1 h 2"/>
                <a:gd name="T2" fmla="*/ 1 w 1"/>
                <a:gd name="T3" fmla="*/ 1 h 2"/>
                <a:gd name="T4" fmla="*/ 1 w 1"/>
                <a:gd name="T5" fmla="*/ 0 h 2"/>
                <a:gd name="T6" fmla="*/ 1 w 1"/>
                <a:gd name="T7" fmla="*/ 0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0"/>
                    <a:pt x="1" y="0"/>
                    <a:pt x="1" y="0"/>
                  </a:cubicBezTo>
                  <a:cubicBezTo>
                    <a:pt x="1" y="0"/>
                    <a:pt x="1" y="0"/>
                    <a:pt x="1" y="0"/>
                  </a:cubicBezTo>
                  <a:cubicBezTo>
                    <a:pt x="1" y="0"/>
                    <a:pt x="0" y="0"/>
                    <a:pt x="0" y="1"/>
                  </a:cubicBezTo>
                  <a:cubicBezTo>
                    <a:pt x="0" y="2"/>
                    <a:pt x="1" y="2"/>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1" name="Freeform 125"/>
            <p:cNvSpPr/>
            <p:nvPr/>
          </p:nvSpPr>
          <p:spPr bwMode="auto">
            <a:xfrm>
              <a:off x="4930776" y="2114551"/>
              <a:ext cx="12700" cy="9525"/>
            </a:xfrm>
            <a:custGeom>
              <a:avLst/>
              <a:gdLst>
                <a:gd name="T0" fmla="*/ 2 w 3"/>
                <a:gd name="T1" fmla="*/ 1 h 2"/>
                <a:gd name="T2" fmla="*/ 2 w 3"/>
                <a:gd name="T3" fmla="*/ 1 h 2"/>
                <a:gd name="T4" fmla="*/ 1 w 3"/>
                <a:gd name="T5" fmla="*/ 1 h 2"/>
                <a:gd name="T6" fmla="*/ 1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2" y="1"/>
                    <a:pt x="2" y="1"/>
                  </a:cubicBezTo>
                  <a:cubicBezTo>
                    <a:pt x="3" y="0"/>
                    <a:pt x="0" y="0"/>
                    <a:pt x="1" y="1"/>
                  </a:cubicBezTo>
                  <a:cubicBezTo>
                    <a:pt x="1" y="2"/>
                    <a:pt x="1" y="2"/>
                    <a:pt x="1" y="2"/>
                  </a:cubicBezTo>
                  <a:cubicBezTo>
                    <a:pt x="1" y="2"/>
                    <a:pt x="2" y="2"/>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2" name="Freeform 126"/>
            <p:cNvSpPr/>
            <p:nvPr/>
          </p:nvSpPr>
          <p:spPr bwMode="auto">
            <a:xfrm>
              <a:off x="4913313" y="2149476"/>
              <a:ext cx="7938" cy="7938"/>
            </a:xfrm>
            <a:custGeom>
              <a:avLst/>
              <a:gdLst>
                <a:gd name="T0" fmla="*/ 2 w 2"/>
                <a:gd name="T1" fmla="*/ 1 h 2"/>
                <a:gd name="T2" fmla="*/ 1 w 2"/>
                <a:gd name="T3" fmla="*/ 1 h 2"/>
                <a:gd name="T4" fmla="*/ 1 w 2"/>
                <a:gd name="T5" fmla="*/ 1 h 2"/>
                <a:gd name="T6" fmla="*/ 2 w 2"/>
                <a:gd name="T7" fmla="*/ 1 h 2"/>
                <a:gd name="T8" fmla="*/ 0 w 2"/>
                <a:gd name="T9" fmla="*/ 0 h 2"/>
                <a:gd name="T10" fmla="*/ 0 w 2"/>
                <a:gd name="T11" fmla="*/ 1 h 2"/>
                <a:gd name="T12" fmla="*/ 0 w 2"/>
                <a:gd name="T13" fmla="*/ 1 h 2"/>
                <a:gd name="T14" fmla="*/ 1 w 2"/>
                <a:gd name="T15" fmla="*/ 2 h 2"/>
                <a:gd name="T16" fmla="*/ 2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1"/>
                  </a:moveTo>
                  <a:cubicBezTo>
                    <a:pt x="1" y="1"/>
                    <a:pt x="1" y="1"/>
                    <a:pt x="1" y="1"/>
                  </a:cubicBezTo>
                  <a:cubicBezTo>
                    <a:pt x="1" y="1"/>
                    <a:pt x="1" y="1"/>
                    <a:pt x="1" y="1"/>
                  </a:cubicBezTo>
                  <a:cubicBezTo>
                    <a:pt x="2" y="1"/>
                    <a:pt x="2" y="1"/>
                    <a:pt x="2" y="1"/>
                  </a:cubicBezTo>
                  <a:cubicBezTo>
                    <a:pt x="2" y="0"/>
                    <a:pt x="1" y="0"/>
                    <a:pt x="0" y="0"/>
                  </a:cubicBezTo>
                  <a:cubicBezTo>
                    <a:pt x="0" y="1"/>
                    <a:pt x="0" y="1"/>
                    <a:pt x="0" y="1"/>
                  </a:cubicBezTo>
                  <a:cubicBezTo>
                    <a:pt x="0" y="1"/>
                    <a:pt x="0" y="1"/>
                    <a:pt x="0" y="1"/>
                  </a:cubicBezTo>
                  <a:cubicBezTo>
                    <a:pt x="1" y="2"/>
                    <a:pt x="1" y="2"/>
                    <a:pt x="1" y="2"/>
                  </a:cubicBezTo>
                  <a:cubicBezTo>
                    <a:pt x="1" y="2"/>
                    <a:pt x="2" y="1"/>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3" name="Freeform 127"/>
            <p:cNvSpPr/>
            <p:nvPr/>
          </p:nvSpPr>
          <p:spPr bwMode="auto">
            <a:xfrm>
              <a:off x="4976813" y="2073276"/>
              <a:ext cx="4763" cy="7938"/>
            </a:xfrm>
            <a:custGeom>
              <a:avLst/>
              <a:gdLst>
                <a:gd name="T0" fmla="*/ 0 w 1"/>
                <a:gd name="T1" fmla="*/ 1 h 2"/>
                <a:gd name="T2" fmla="*/ 1 w 1"/>
                <a:gd name="T3" fmla="*/ 0 h 2"/>
                <a:gd name="T4" fmla="*/ 0 w 1"/>
                <a:gd name="T5" fmla="*/ 1 h 2"/>
              </a:gdLst>
              <a:ahLst/>
              <a:cxnLst>
                <a:cxn ang="0">
                  <a:pos x="T0" y="T1"/>
                </a:cxn>
                <a:cxn ang="0">
                  <a:pos x="T2" y="T3"/>
                </a:cxn>
                <a:cxn ang="0">
                  <a:pos x="T4" y="T5"/>
                </a:cxn>
              </a:cxnLst>
              <a:rect l="0" t="0" r="r" b="b"/>
              <a:pathLst>
                <a:path w="1" h="2">
                  <a:moveTo>
                    <a:pt x="0" y="1"/>
                  </a:moveTo>
                  <a:cubicBezTo>
                    <a:pt x="1" y="2"/>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4" name="Freeform 128"/>
            <p:cNvSpPr/>
            <p:nvPr/>
          </p:nvSpPr>
          <p:spPr bwMode="auto">
            <a:xfrm>
              <a:off x="5070476" y="2068513"/>
              <a:ext cx="4763" cy="4763"/>
            </a:xfrm>
            <a:custGeom>
              <a:avLst/>
              <a:gdLst>
                <a:gd name="T0" fmla="*/ 0 w 1"/>
                <a:gd name="T1" fmla="*/ 0 h 1"/>
                <a:gd name="T2" fmla="*/ 0 w 1"/>
                <a:gd name="T3" fmla="*/ 0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0"/>
                    <a:pt x="1" y="0"/>
                    <a:pt x="1" y="0"/>
                  </a:cubicBezTo>
                  <a:lnTo>
                    <a:pt x="0" y="0"/>
                  </a:ln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5" name="Freeform 129"/>
            <p:cNvSpPr/>
            <p:nvPr/>
          </p:nvSpPr>
          <p:spPr bwMode="auto">
            <a:xfrm>
              <a:off x="4933951" y="2089151"/>
              <a:ext cx="9525" cy="9525"/>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2" y="2"/>
                    <a:pt x="2" y="1"/>
                    <a:pt x="2"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6" name="Freeform 130"/>
            <p:cNvSpPr/>
            <p:nvPr/>
          </p:nvSpPr>
          <p:spPr bwMode="auto">
            <a:xfrm>
              <a:off x="4943476" y="2157413"/>
              <a:ext cx="7938" cy="9525"/>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2"/>
                    <a:pt x="2" y="1"/>
                    <a:pt x="1"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7" name="Freeform 131"/>
            <p:cNvSpPr/>
            <p:nvPr/>
          </p:nvSpPr>
          <p:spPr bwMode="auto">
            <a:xfrm>
              <a:off x="5032376" y="2124076"/>
              <a:ext cx="7938" cy="3175"/>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1" y="1"/>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8" name="Freeform 132"/>
            <p:cNvSpPr/>
            <p:nvPr/>
          </p:nvSpPr>
          <p:spPr bwMode="auto">
            <a:xfrm>
              <a:off x="4900613" y="22510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9" name="Freeform 133"/>
            <p:cNvSpPr/>
            <p:nvPr/>
          </p:nvSpPr>
          <p:spPr bwMode="auto">
            <a:xfrm>
              <a:off x="4921251" y="2276476"/>
              <a:ext cx="4763"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0" name="Freeform 134"/>
            <p:cNvSpPr/>
            <p:nvPr/>
          </p:nvSpPr>
          <p:spPr bwMode="auto">
            <a:xfrm>
              <a:off x="4921251" y="2311401"/>
              <a:ext cx="12700" cy="12700"/>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3"/>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1" name="Freeform 135"/>
            <p:cNvSpPr/>
            <p:nvPr/>
          </p:nvSpPr>
          <p:spPr bwMode="auto">
            <a:xfrm>
              <a:off x="4956176" y="2276476"/>
              <a:ext cx="4763" cy="4763"/>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1"/>
                    <a:pt x="1" y="1"/>
                    <a:pt x="1" y="1"/>
                  </a:cubicBezTo>
                  <a:cubicBezTo>
                    <a:pt x="1" y="1"/>
                    <a:pt x="1" y="0"/>
                    <a:pt x="1" y="0"/>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2" name="Freeform 136"/>
            <p:cNvSpPr/>
            <p:nvPr/>
          </p:nvSpPr>
          <p:spPr bwMode="auto">
            <a:xfrm>
              <a:off x="4989513" y="2362201"/>
              <a:ext cx="9525" cy="7938"/>
            </a:xfrm>
            <a:custGeom>
              <a:avLst/>
              <a:gdLst>
                <a:gd name="T0" fmla="*/ 1 w 2"/>
                <a:gd name="T1" fmla="*/ 2 h 2"/>
                <a:gd name="T2" fmla="*/ 2 w 2"/>
                <a:gd name="T3" fmla="*/ 0 h 2"/>
                <a:gd name="T4" fmla="*/ 1 w 2"/>
                <a:gd name="T5" fmla="*/ 2 h 2"/>
              </a:gdLst>
              <a:ahLst/>
              <a:cxnLst>
                <a:cxn ang="0">
                  <a:pos x="T0" y="T1"/>
                </a:cxn>
                <a:cxn ang="0">
                  <a:pos x="T2" y="T3"/>
                </a:cxn>
                <a:cxn ang="0">
                  <a:pos x="T4" y="T5"/>
                </a:cxn>
              </a:cxnLst>
              <a:rect l="0" t="0" r="r" b="b"/>
              <a:pathLst>
                <a:path w="2" h="2">
                  <a:moveTo>
                    <a:pt x="1" y="2"/>
                  </a:moveTo>
                  <a:cubicBezTo>
                    <a:pt x="1" y="2"/>
                    <a:pt x="2"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3" name="Freeform 137"/>
            <p:cNvSpPr/>
            <p:nvPr/>
          </p:nvSpPr>
          <p:spPr bwMode="auto">
            <a:xfrm>
              <a:off x="5024438" y="2324101"/>
              <a:ext cx="7938" cy="7938"/>
            </a:xfrm>
            <a:custGeom>
              <a:avLst/>
              <a:gdLst>
                <a:gd name="T0" fmla="*/ 0 w 2"/>
                <a:gd name="T1" fmla="*/ 1 h 2"/>
                <a:gd name="T2" fmla="*/ 0 w 2"/>
                <a:gd name="T3" fmla="*/ 1 h 2"/>
                <a:gd name="T4" fmla="*/ 1 w 2"/>
                <a:gd name="T5" fmla="*/ 2 h 2"/>
                <a:gd name="T6" fmla="*/ 1 w 2"/>
                <a:gd name="T7" fmla="*/ 2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1"/>
                    <a:pt x="0" y="1"/>
                    <a:pt x="0" y="1"/>
                  </a:cubicBezTo>
                  <a:cubicBezTo>
                    <a:pt x="1" y="2"/>
                    <a:pt x="1" y="2"/>
                    <a:pt x="1" y="2"/>
                  </a:cubicBezTo>
                  <a:cubicBezTo>
                    <a:pt x="1" y="2"/>
                    <a:pt x="1" y="2"/>
                    <a:pt x="1" y="2"/>
                  </a:cubicBezTo>
                  <a:cubicBezTo>
                    <a:pt x="2" y="1"/>
                    <a:pt x="0" y="0"/>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4" name="Freeform 138"/>
            <p:cNvSpPr/>
            <p:nvPr/>
          </p:nvSpPr>
          <p:spPr bwMode="auto">
            <a:xfrm>
              <a:off x="5172076" y="2144713"/>
              <a:ext cx="9525" cy="9525"/>
            </a:xfrm>
            <a:custGeom>
              <a:avLst/>
              <a:gdLst>
                <a:gd name="T0" fmla="*/ 1 w 2"/>
                <a:gd name="T1" fmla="*/ 2 h 2"/>
                <a:gd name="T2" fmla="*/ 2 w 2"/>
                <a:gd name="T3" fmla="*/ 1 h 2"/>
                <a:gd name="T4" fmla="*/ 1 w 2"/>
                <a:gd name="T5" fmla="*/ 2 h 2"/>
              </a:gdLst>
              <a:ahLst/>
              <a:cxnLst>
                <a:cxn ang="0">
                  <a:pos x="T0" y="T1"/>
                </a:cxn>
                <a:cxn ang="0">
                  <a:pos x="T2" y="T3"/>
                </a:cxn>
                <a:cxn ang="0">
                  <a:pos x="T4" y="T5"/>
                </a:cxn>
              </a:cxnLst>
              <a:rect l="0" t="0" r="r" b="b"/>
              <a:pathLst>
                <a:path w="2" h="2">
                  <a:moveTo>
                    <a:pt x="1" y="2"/>
                  </a:moveTo>
                  <a:cubicBezTo>
                    <a:pt x="2" y="2"/>
                    <a:pt x="2" y="1"/>
                    <a:pt x="2" y="1"/>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5" name="Freeform 139"/>
            <p:cNvSpPr/>
            <p:nvPr/>
          </p:nvSpPr>
          <p:spPr bwMode="auto">
            <a:xfrm>
              <a:off x="5146676" y="21621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6" name="Freeform 140"/>
            <p:cNvSpPr/>
            <p:nvPr/>
          </p:nvSpPr>
          <p:spPr bwMode="auto">
            <a:xfrm>
              <a:off x="5130801" y="2251076"/>
              <a:ext cx="7938" cy="7938"/>
            </a:xfrm>
            <a:custGeom>
              <a:avLst/>
              <a:gdLst>
                <a:gd name="T0" fmla="*/ 1 w 2"/>
                <a:gd name="T1" fmla="*/ 2 h 2"/>
                <a:gd name="T2" fmla="*/ 1 w 2"/>
                <a:gd name="T3" fmla="*/ 1 h 2"/>
                <a:gd name="T4" fmla="*/ 0 w 2"/>
                <a:gd name="T5" fmla="*/ 1 h 2"/>
                <a:gd name="T6" fmla="*/ 0 w 2"/>
                <a:gd name="T7" fmla="*/ 2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1"/>
                  </a:cubicBezTo>
                  <a:cubicBezTo>
                    <a:pt x="2" y="1"/>
                    <a:pt x="1" y="0"/>
                    <a:pt x="0" y="1"/>
                  </a:cubicBezTo>
                  <a:cubicBezTo>
                    <a:pt x="0" y="1"/>
                    <a:pt x="0" y="1"/>
                    <a:pt x="0" y="2"/>
                  </a:cubicBezTo>
                  <a:cubicBezTo>
                    <a:pt x="1" y="2"/>
                    <a:pt x="1" y="2"/>
                    <a:pt x="1" y="2"/>
                  </a:cubicBezTo>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7" name="Freeform 141"/>
            <p:cNvSpPr/>
            <p:nvPr/>
          </p:nvSpPr>
          <p:spPr bwMode="auto">
            <a:xfrm>
              <a:off x="5138738" y="2349501"/>
              <a:ext cx="7938" cy="3175"/>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1"/>
                    <a:pt x="2"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8" name="Freeform 142"/>
            <p:cNvSpPr/>
            <p:nvPr/>
          </p:nvSpPr>
          <p:spPr bwMode="auto">
            <a:xfrm>
              <a:off x="5105401" y="2352676"/>
              <a:ext cx="12700" cy="9525"/>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2" y="2"/>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9" name="Freeform 143"/>
            <p:cNvSpPr/>
            <p:nvPr/>
          </p:nvSpPr>
          <p:spPr bwMode="auto">
            <a:xfrm>
              <a:off x="5199063" y="2268538"/>
              <a:ext cx="7938" cy="7938"/>
            </a:xfrm>
            <a:custGeom>
              <a:avLst/>
              <a:gdLst>
                <a:gd name="T0" fmla="*/ 1 w 2"/>
                <a:gd name="T1" fmla="*/ 1 h 2"/>
                <a:gd name="T2" fmla="*/ 1 w 2"/>
                <a:gd name="T3" fmla="*/ 0 h 2"/>
                <a:gd name="T4" fmla="*/ 1 w 2"/>
                <a:gd name="T5" fmla="*/ 1 h 2"/>
              </a:gdLst>
              <a:ahLst/>
              <a:cxnLst>
                <a:cxn ang="0">
                  <a:pos x="T0" y="T1"/>
                </a:cxn>
                <a:cxn ang="0">
                  <a:pos x="T2" y="T3"/>
                </a:cxn>
                <a:cxn ang="0">
                  <a:pos x="T4" y="T5"/>
                </a:cxn>
              </a:cxnLst>
              <a:rect l="0" t="0" r="r" b="b"/>
              <a:pathLst>
                <a:path w="2" h="2">
                  <a:moveTo>
                    <a:pt x="1" y="1"/>
                  </a:moveTo>
                  <a:cubicBezTo>
                    <a:pt x="1" y="2"/>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0" name="Freeform 146"/>
            <p:cNvSpPr>
              <a:spLocks noEditPoints="1"/>
            </p:cNvSpPr>
            <p:nvPr/>
          </p:nvSpPr>
          <p:spPr bwMode="auto">
            <a:xfrm>
              <a:off x="4875213" y="2111376"/>
              <a:ext cx="357188" cy="238125"/>
            </a:xfrm>
            <a:custGeom>
              <a:avLst/>
              <a:gdLst>
                <a:gd name="T0" fmla="*/ 84 w 84"/>
                <a:gd name="T1" fmla="*/ 30 h 56"/>
                <a:gd name="T2" fmla="*/ 84 w 84"/>
                <a:gd name="T3" fmla="*/ 34 h 56"/>
                <a:gd name="T4" fmla="*/ 84 w 84"/>
                <a:gd name="T5" fmla="*/ 30 h 56"/>
                <a:gd name="T6" fmla="*/ 3 w 84"/>
                <a:gd name="T7" fmla="*/ 12 h 56"/>
                <a:gd name="T8" fmla="*/ 0 w 84"/>
                <a:gd name="T9" fmla="*/ 23 h 56"/>
                <a:gd name="T10" fmla="*/ 40 w 84"/>
                <a:gd name="T11" fmla="*/ 44 h 56"/>
                <a:gd name="T12" fmla="*/ 72 w 84"/>
                <a:gd name="T13" fmla="*/ 56 h 56"/>
                <a:gd name="T14" fmla="*/ 80 w 84"/>
                <a:gd name="T15" fmla="*/ 45 h 56"/>
                <a:gd name="T16" fmla="*/ 45 w 84"/>
                <a:gd name="T17" fmla="*/ 32 h 56"/>
                <a:gd name="T18" fmla="*/ 3 w 84"/>
                <a:gd name="T19" fmla="*/ 12 h 56"/>
                <a:gd name="T20" fmla="*/ 9 w 84"/>
                <a:gd name="T21" fmla="*/ 0 h 56"/>
                <a:gd name="T22" fmla="*/ 7 w 84"/>
                <a:gd name="T23" fmla="*/ 3 h 56"/>
                <a:gd name="T24" fmla="*/ 9 w 8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56">
                  <a:moveTo>
                    <a:pt x="84" y="30"/>
                  </a:moveTo>
                  <a:cubicBezTo>
                    <a:pt x="84" y="34"/>
                    <a:pt x="84" y="34"/>
                    <a:pt x="84" y="34"/>
                  </a:cubicBezTo>
                  <a:cubicBezTo>
                    <a:pt x="84" y="33"/>
                    <a:pt x="84" y="31"/>
                    <a:pt x="84" y="30"/>
                  </a:cubicBezTo>
                  <a:moveTo>
                    <a:pt x="3" y="12"/>
                  </a:moveTo>
                  <a:cubicBezTo>
                    <a:pt x="1" y="16"/>
                    <a:pt x="0" y="19"/>
                    <a:pt x="0" y="23"/>
                  </a:cubicBezTo>
                  <a:cubicBezTo>
                    <a:pt x="11" y="30"/>
                    <a:pt x="24" y="37"/>
                    <a:pt x="40" y="44"/>
                  </a:cubicBezTo>
                  <a:cubicBezTo>
                    <a:pt x="51" y="49"/>
                    <a:pt x="62" y="53"/>
                    <a:pt x="72" y="56"/>
                  </a:cubicBezTo>
                  <a:cubicBezTo>
                    <a:pt x="75" y="53"/>
                    <a:pt x="78" y="49"/>
                    <a:pt x="80" y="45"/>
                  </a:cubicBezTo>
                  <a:cubicBezTo>
                    <a:pt x="70" y="42"/>
                    <a:pt x="58" y="37"/>
                    <a:pt x="45" y="32"/>
                  </a:cubicBezTo>
                  <a:cubicBezTo>
                    <a:pt x="28" y="25"/>
                    <a:pt x="13" y="17"/>
                    <a:pt x="3" y="12"/>
                  </a:cubicBezTo>
                  <a:moveTo>
                    <a:pt x="9" y="0"/>
                  </a:moveTo>
                  <a:cubicBezTo>
                    <a:pt x="8" y="1"/>
                    <a:pt x="7" y="2"/>
                    <a:pt x="7" y="3"/>
                  </a:cubicBezTo>
                  <a:cubicBezTo>
                    <a:pt x="9" y="0"/>
                    <a:pt x="9" y="0"/>
                    <a:pt x="9" y="0"/>
                  </a:cubicBezTo>
                </a:path>
              </a:pathLst>
            </a:custGeom>
            <a:solidFill>
              <a:srgbClr val="DBEBE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cxnSp>
        <p:nvCxnSpPr>
          <p:cNvPr id="101" name="直接连接符 100"/>
          <p:cNvCxnSpPr/>
          <p:nvPr/>
        </p:nvCxnSpPr>
        <p:spPr>
          <a:xfrm>
            <a:off x="5934631" y="2662177"/>
            <a:ext cx="6647865" cy="0"/>
          </a:xfrm>
          <a:prstGeom prst="line">
            <a:avLst/>
          </a:prstGeom>
          <a:ln w="6350">
            <a:gradFill flip="none" rotWithShape="1">
              <a:gsLst>
                <a:gs pos="50000">
                  <a:srgbClr val="D68C8E"/>
                </a:gs>
                <a:gs pos="33000">
                  <a:srgbClr val="D68C8E">
                    <a:alpha val="0"/>
                  </a:srgbClr>
                </a:gs>
                <a:gs pos="77000">
                  <a:srgbClr val="D68C8E">
                    <a:alpha val="0"/>
                  </a:srgbClr>
                </a:gs>
              </a:gsLst>
              <a:lin ang="10800000" scaled="1"/>
              <a:tileRect/>
            </a:gradFill>
          </a:ln>
        </p:spPr>
        <p:style>
          <a:lnRef idx="1">
            <a:schemeClr val="accent1"/>
          </a:lnRef>
          <a:fillRef idx="0">
            <a:schemeClr val="accent1"/>
          </a:fillRef>
          <a:effectRef idx="0">
            <a:schemeClr val="accent1"/>
          </a:effectRef>
          <a:fontRef idx="minor">
            <a:schemeClr val="tx1"/>
          </a:fontRef>
        </p:style>
      </p:cxn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1100" fill="hold"/>
                                        <p:tgtEl>
                                          <p:spTgt spid="50"/>
                                        </p:tgtEl>
                                        <p:attrNameLst>
                                          <p:attrName>ppt_w</p:attrName>
                                        </p:attrNameLst>
                                      </p:cBhvr>
                                      <p:tavLst>
                                        <p:tav tm="0">
                                          <p:val>
                                            <p:fltVal val="0"/>
                                          </p:val>
                                        </p:tav>
                                        <p:tav tm="100000">
                                          <p:val>
                                            <p:strVal val="#ppt_w"/>
                                          </p:val>
                                        </p:tav>
                                      </p:tavLst>
                                    </p:anim>
                                    <p:anim calcmode="lin" valueType="num">
                                      <p:cBhvr>
                                        <p:cTn id="8" dur="1100" fill="hold"/>
                                        <p:tgtEl>
                                          <p:spTgt spid="50"/>
                                        </p:tgtEl>
                                        <p:attrNameLst>
                                          <p:attrName>ppt_h</p:attrName>
                                        </p:attrNameLst>
                                      </p:cBhvr>
                                      <p:tavLst>
                                        <p:tav tm="0">
                                          <p:val>
                                            <p:fltVal val="0"/>
                                          </p:val>
                                        </p:tav>
                                        <p:tav tm="100000">
                                          <p:val>
                                            <p:strVal val="#ppt_h"/>
                                          </p:val>
                                        </p:tav>
                                      </p:tavLst>
                                    </p:anim>
                                    <p:animEffect transition="in" filter="fade">
                                      <p:cBhvr>
                                        <p:cTn id="9" dur="1100"/>
                                        <p:tgtEl>
                                          <p:spTgt spid="50"/>
                                        </p:tgtEl>
                                      </p:cBhvr>
                                    </p:animEffect>
                                  </p:childTnLst>
                                </p:cTn>
                              </p:par>
                              <p:par>
                                <p:cTn id="10" presetID="53" presetClass="entr" presetSubtype="16" fill="hold" nodeType="withEffect">
                                  <p:stCondLst>
                                    <p:cond delay="500"/>
                                  </p:stCondLst>
                                  <p:childTnLst>
                                    <p:set>
                                      <p:cBhvr>
                                        <p:cTn id="11" dur="1" fill="hold">
                                          <p:stCondLst>
                                            <p:cond delay="0"/>
                                          </p:stCondLst>
                                        </p:cTn>
                                        <p:tgtEl>
                                          <p:spTgt spid="25"/>
                                        </p:tgtEl>
                                        <p:attrNameLst>
                                          <p:attrName>style.visibility</p:attrName>
                                        </p:attrNameLst>
                                      </p:cBhvr>
                                      <p:to>
                                        <p:strVal val="visible"/>
                                      </p:to>
                                    </p:set>
                                    <p:anim calcmode="lin" valueType="num">
                                      <p:cBhvr>
                                        <p:cTn id="12" dur="1200" fill="hold"/>
                                        <p:tgtEl>
                                          <p:spTgt spid="25"/>
                                        </p:tgtEl>
                                        <p:attrNameLst>
                                          <p:attrName>ppt_w</p:attrName>
                                        </p:attrNameLst>
                                      </p:cBhvr>
                                      <p:tavLst>
                                        <p:tav tm="0">
                                          <p:val>
                                            <p:fltVal val="0"/>
                                          </p:val>
                                        </p:tav>
                                        <p:tav tm="100000">
                                          <p:val>
                                            <p:strVal val="#ppt_w"/>
                                          </p:val>
                                        </p:tav>
                                      </p:tavLst>
                                    </p:anim>
                                    <p:anim calcmode="lin" valueType="num">
                                      <p:cBhvr>
                                        <p:cTn id="13" dur="1200" fill="hold"/>
                                        <p:tgtEl>
                                          <p:spTgt spid="25"/>
                                        </p:tgtEl>
                                        <p:attrNameLst>
                                          <p:attrName>ppt_h</p:attrName>
                                        </p:attrNameLst>
                                      </p:cBhvr>
                                      <p:tavLst>
                                        <p:tav tm="0">
                                          <p:val>
                                            <p:fltVal val="0"/>
                                          </p:val>
                                        </p:tav>
                                        <p:tav tm="100000">
                                          <p:val>
                                            <p:strVal val="#ppt_h"/>
                                          </p:val>
                                        </p:tav>
                                      </p:tavLst>
                                    </p:anim>
                                    <p:animEffect transition="in" filter="fade">
                                      <p:cBhvr>
                                        <p:cTn id="14" dur="1200"/>
                                        <p:tgtEl>
                                          <p:spTgt spid="25"/>
                                        </p:tgtEl>
                                      </p:cBhvr>
                                    </p:animEffect>
                                  </p:childTnLst>
                                </p:cTn>
                              </p:par>
                              <p:par>
                                <p:cTn id="15" presetID="53" presetClass="entr" presetSubtype="16" fill="hold" nodeType="withEffect">
                                  <p:stCondLst>
                                    <p:cond delay="700"/>
                                  </p:stCondLst>
                                  <p:childTnLst>
                                    <p:set>
                                      <p:cBhvr>
                                        <p:cTn id="16" dur="1" fill="hold">
                                          <p:stCondLst>
                                            <p:cond delay="0"/>
                                          </p:stCondLst>
                                        </p:cTn>
                                        <p:tgtEl>
                                          <p:spTgt spid="14"/>
                                        </p:tgtEl>
                                        <p:attrNameLst>
                                          <p:attrName>style.visibility</p:attrName>
                                        </p:attrNameLst>
                                      </p:cBhvr>
                                      <p:to>
                                        <p:strVal val="visible"/>
                                      </p:to>
                                    </p:set>
                                    <p:anim calcmode="lin" valueType="num">
                                      <p:cBhvr>
                                        <p:cTn id="17" dur="1500" fill="hold"/>
                                        <p:tgtEl>
                                          <p:spTgt spid="14"/>
                                        </p:tgtEl>
                                        <p:attrNameLst>
                                          <p:attrName>ppt_w</p:attrName>
                                        </p:attrNameLst>
                                      </p:cBhvr>
                                      <p:tavLst>
                                        <p:tav tm="0">
                                          <p:val>
                                            <p:fltVal val="0"/>
                                          </p:val>
                                        </p:tav>
                                        <p:tav tm="100000">
                                          <p:val>
                                            <p:strVal val="#ppt_w"/>
                                          </p:val>
                                        </p:tav>
                                      </p:tavLst>
                                    </p:anim>
                                    <p:anim calcmode="lin" valueType="num">
                                      <p:cBhvr>
                                        <p:cTn id="18" dur="1500" fill="hold"/>
                                        <p:tgtEl>
                                          <p:spTgt spid="14"/>
                                        </p:tgtEl>
                                        <p:attrNameLst>
                                          <p:attrName>ppt_h</p:attrName>
                                        </p:attrNameLst>
                                      </p:cBhvr>
                                      <p:tavLst>
                                        <p:tav tm="0">
                                          <p:val>
                                            <p:fltVal val="0"/>
                                          </p:val>
                                        </p:tav>
                                        <p:tav tm="100000">
                                          <p:val>
                                            <p:strVal val="#ppt_h"/>
                                          </p:val>
                                        </p:tav>
                                      </p:tavLst>
                                    </p:anim>
                                    <p:animEffect transition="in" filter="fade">
                                      <p:cBhvr>
                                        <p:cTn id="19" dur="1500"/>
                                        <p:tgtEl>
                                          <p:spTgt spid="14"/>
                                        </p:tgtEl>
                                      </p:cBhvr>
                                    </p:animEffect>
                                  </p:childTnLst>
                                </p:cTn>
                              </p:par>
                              <p:par>
                                <p:cTn id="20" presetID="53" presetClass="entr" presetSubtype="16" fill="hold" nodeType="withEffect">
                                  <p:stCondLst>
                                    <p:cond delay="1000"/>
                                  </p:stCondLst>
                                  <p:childTnLst>
                                    <p:set>
                                      <p:cBhvr>
                                        <p:cTn id="21" dur="1" fill="hold">
                                          <p:stCondLst>
                                            <p:cond delay="0"/>
                                          </p:stCondLst>
                                        </p:cTn>
                                        <p:tgtEl>
                                          <p:spTgt spid="38"/>
                                        </p:tgtEl>
                                        <p:attrNameLst>
                                          <p:attrName>style.visibility</p:attrName>
                                        </p:attrNameLst>
                                      </p:cBhvr>
                                      <p:to>
                                        <p:strVal val="visible"/>
                                      </p:to>
                                    </p:set>
                                    <p:anim calcmode="lin" valueType="num">
                                      <p:cBhvr>
                                        <p:cTn id="22" dur="1000" fill="hold"/>
                                        <p:tgtEl>
                                          <p:spTgt spid="38"/>
                                        </p:tgtEl>
                                        <p:attrNameLst>
                                          <p:attrName>ppt_w</p:attrName>
                                        </p:attrNameLst>
                                      </p:cBhvr>
                                      <p:tavLst>
                                        <p:tav tm="0">
                                          <p:val>
                                            <p:fltVal val="0"/>
                                          </p:val>
                                        </p:tav>
                                        <p:tav tm="100000">
                                          <p:val>
                                            <p:strVal val="#ppt_w"/>
                                          </p:val>
                                        </p:tav>
                                      </p:tavLst>
                                    </p:anim>
                                    <p:anim calcmode="lin" valueType="num">
                                      <p:cBhvr>
                                        <p:cTn id="23" dur="1000" fill="hold"/>
                                        <p:tgtEl>
                                          <p:spTgt spid="38"/>
                                        </p:tgtEl>
                                        <p:attrNameLst>
                                          <p:attrName>ppt_h</p:attrName>
                                        </p:attrNameLst>
                                      </p:cBhvr>
                                      <p:tavLst>
                                        <p:tav tm="0">
                                          <p:val>
                                            <p:fltVal val="0"/>
                                          </p:val>
                                        </p:tav>
                                        <p:tav tm="100000">
                                          <p:val>
                                            <p:strVal val="#ppt_h"/>
                                          </p:val>
                                        </p:tav>
                                      </p:tavLst>
                                    </p:anim>
                                    <p:animEffect transition="in" filter="fade">
                                      <p:cBhvr>
                                        <p:cTn id="24" dur="1000"/>
                                        <p:tgtEl>
                                          <p:spTgt spid="38"/>
                                        </p:tgtEl>
                                      </p:cBhvr>
                                    </p:animEffect>
                                  </p:childTnLst>
                                </p:cTn>
                              </p:par>
                              <p:par>
                                <p:cTn id="25" presetID="53" presetClass="entr" presetSubtype="16" fill="hold" nodeType="withEffect">
                                  <p:stCondLst>
                                    <p:cond delay="2100"/>
                                  </p:stCondLst>
                                  <p:childTnLst>
                                    <p:set>
                                      <p:cBhvr>
                                        <p:cTn id="26" dur="1" fill="hold">
                                          <p:stCondLst>
                                            <p:cond delay="0"/>
                                          </p:stCondLst>
                                        </p:cTn>
                                        <p:tgtEl>
                                          <p:spTgt spid="71"/>
                                        </p:tgtEl>
                                        <p:attrNameLst>
                                          <p:attrName>style.visibility</p:attrName>
                                        </p:attrNameLst>
                                      </p:cBhvr>
                                      <p:to>
                                        <p:strVal val="visible"/>
                                      </p:to>
                                    </p:set>
                                    <p:anim calcmode="lin" valueType="num">
                                      <p:cBhvr>
                                        <p:cTn id="27" dur="500" fill="hold"/>
                                        <p:tgtEl>
                                          <p:spTgt spid="71"/>
                                        </p:tgtEl>
                                        <p:attrNameLst>
                                          <p:attrName>ppt_w</p:attrName>
                                        </p:attrNameLst>
                                      </p:cBhvr>
                                      <p:tavLst>
                                        <p:tav tm="0">
                                          <p:val>
                                            <p:fltVal val="0"/>
                                          </p:val>
                                        </p:tav>
                                        <p:tav tm="100000">
                                          <p:val>
                                            <p:strVal val="#ppt_w"/>
                                          </p:val>
                                        </p:tav>
                                      </p:tavLst>
                                    </p:anim>
                                    <p:anim calcmode="lin" valueType="num">
                                      <p:cBhvr>
                                        <p:cTn id="28" dur="500" fill="hold"/>
                                        <p:tgtEl>
                                          <p:spTgt spid="71"/>
                                        </p:tgtEl>
                                        <p:attrNameLst>
                                          <p:attrName>ppt_h</p:attrName>
                                        </p:attrNameLst>
                                      </p:cBhvr>
                                      <p:tavLst>
                                        <p:tav tm="0">
                                          <p:val>
                                            <p:fltVal val="0"/>
                                          </p:val>
                                        </p:tav>
                                        <p:tav tm="100000">
                                          <p:val>
                                            <p:strVal val="#ppt_h"/>
                                          </p:val>
                                        </p:tav>
                                      </p:tavLst>
                                    </p:anim>
                                    <p:animEffect transition="in" filter="fade">
                                      <p:cBhvr>
                                        <p:cTn id="29"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cxnSp>
        <p:nvCxnSpPr>
          <p:cNvPr id="44" name="Straight Connector 42"/>
          <p:cNvCxnSpPr/>
          <p:nvPr/>
        </p:nvCxnSpPr>
        <p:spPr>
          <a:xfrm>
            <a:off x="7050352" y="4134530"/>
            <a:ext cx="0" cy="614362"/>
          </a:xfrm>
          <a:prstGeom prst="line">
            <a:avLst/>
          </a:prstGeom>
          <a:ln>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5" name="Straight Connector 43"/>
          <p:cNvCxnSpPr/>
          <p:nvPr/>
        </p:nvCxnSpPr>
        <p:spPr>
          <a:xfrm>
            <a:off x="4547505" y="3029900"/>
            <a:ext cx="0" cy="422239"/>
          </a:xfrm>
          <a:prstGeom prst="line">
            <a:avLst/>
          </a:prstGeom>
          <a:ln>
            <a:solidFill>
              <a:schemeClr val="bg1">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6" name="Straight Connector 44"/>
          <p:cNvCxnSpPr/>
          <p:nvPr/>
        </p:nvCxnSpPr>
        <p:spPr>
          <a:xfrm>
            <a:off x="2352643" y="2450192"/>
            <a:ext cx="0" cy="366647"/>
          </a:xfrm>
          <a:prstGeom prst="line">
            <a:avLst/>
          </a:prstGeom>
          <a:ln>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7" name="Straight Connector 45"/>
          <p:cNvCxnSpPr/>
          <p:nvPr/>
        </p:nvCxnSpPr>
        <p:spPr>
          <a:xfrm>
            <a:off x="9462320" y="2655791"/>
            <a:ext cx="0" cy="582903"/>
          </a:xfrm>
          <a:prstGeom prst="line">
            <a:avLst/>
          </a:prstGeom>
          <a:ln>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8739132" y="3697312"/>
            <a:ext cx="1477323" cy="1326533"/>
            <a:chOff x="5503863" y="3344863"/>
            <a:chExt cx="179388" cy="168275"/>
          </a:xfrm>
        </p:grpSpPr>
        <p:sp>
          <p:nvSpPr>
            <p:cNvPr id="49" name="Freeform 40"/>
            <p:cNvSpPr/>
            <p:nvPr/>
          </p:nvSpPr>
          <p:spPr bwMode="auto">
            <a:xfrm>
              <a:off x="5503863" y="3344863"/>
              <a:ext cx="179388" cy="168275"/>
            </a:xfrm>
            <a:custGeom>
              <a:avLst/>
              <a:gdLst>
                <a:gd name="T0" fmla="*/ 38 w 39"/>
                <a:gd name="T1" fmla="*/ 11 h 37"/>
                <a:gd name="T2" fmla="*/ 36 w 39"/>
                <a:gd name="T3" fmla="*/ 7 h 37"/>
                <a:gd name="T4" fmla="*/ 26 w 39"/>
                <a:gd name="T5" fmla="*/ 0 h 37"/>
                <a:gd name="T6" fmla="*/ 22 w 39"/>
                <a:gd name="T7" fmla="*/ 0 h 37"/>
                <a:gd name="T8" fmla="*/ 14 w 39"/>
                <a:gd name="T9" fmla="*/ 0 h 37"/>
                <a:gd name="T10" fmla="*/ 8 w 39"/>
                <a:gd name="T11" fmla="*/ 2 h 37"/>
                <a:gd name="T12" fmla="*/ 3 w 39"/>
                <a:gd name="T13" fmla="*/ 5 h 37"/>
                <a:gd name="T14" fmla="*/ 1 w 39"/>
                <a:gd name="T15" fmla="*/ 11 h 37"/>
                <a:gd name="T16" fmla="*/ 1 w 39"/>
                <a:gd name="T17" fmla="*/ 18 h 37"/>
                <a:gd name="T18" fmla="*/ 1 w 39"/>
                <a:gd name="T19" fmla="*/ 24 h 37"/>
                <a:gd name="T20" fmla="*/ 5 w 39"/>
                <a:gd name="T21" fmla="*/ 31 h 37"/>
                <a:gd name="T22" fmla="*/ 18 w 39"/>
                <a:gd name="T23" fmla="*/ 37 h 37"/>
                <a:gd name="T24" fmla="*/ 23 w 39"/>
                <a:gd name="T25" fmla="*/ 37 h 37"/>
                <a:gd name="T26" fmla="*/ 28 w 39"/>
                <a:gd name="T27" fmla="*/ 36 h 37"/>
                <a:gd name="T28" fmla="*/ 32 w 39"/>
                <a:gd name="T29" fmla="*/ 32 h 37"/>
                <a:gd name="T30" fmla="*/ 38 w 39"/>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37">
                  <a:moveTo>
                    <a:pt x="38" y="11"/>
                  </a:moveTo>
                  <a:cubicBezTo>
                    <a:pt x="38" y="10"/>
                    <a:pt x="37" y="8"/>
                    <a:pt x="36" y="7"/>
                  </a:cubicBezTo>
                  <a:cubicBezTo>
                    <a:pt x="31" y="1"/>
                    <a:pt x="27" y="0"/>
                    <a:pt x="26" y="0"/>
                  </a:cubicBezTo>
                  <a:cubicBezTo>
                    <a:pt x="24" y="0"/>
                    <a:pt x="23" y="0"/>
                    <a:pt x="22" y="0"/>
                  </a:cubicBezTo>
                  <a:cubicBezTo>
                    <a:pt x="19" y="0"/>
                    <a:pt x="16" y="0"/>
                    <a:pt x="14" y="0"/>
                  </a:cubicBezTo>
                  <a:cubicBezTo>
                    <a:pt x="12" y="0"/>
                    <a:pt x="10" y="1"/>
                    <a:pt x="8" y="2"/>
                  </a:cubicBezTo>
                  <a:cubicBezTo>
                    <a:pt x="6" y="2"/>
                    <a:pt x="4" y="4"/>
                    <a:pt x="3" y="5"/>
                  </a:cubicBezTo>
                  <a:cubicBezTo>
                    <a:pt x="2" y="7"/>
                    <a:pt x="1" y="9"/>
                    <a:pt x="1" y="11"/>
                  </a:cubicBezTo>
                  <a:cubicBezTo>
                    <a:pt x="0" y="14"/>
                    <a:pt x="1" y="15"/>
                    <a:pt x="1" y="18"/>
                  </a:cubicBezTo>
                  <a:cubicBezTo>
                    <a:pt x="1" y="20"/>
                    <a:pt x="1" y="22"/>
                    <a:pt x="1" y="24"/>
                  </a:cubicBezTo>
                  <a:cubicBezTo>
                    <a:pt x="1" y="26"/>
                    <a:pt x="2" y="30"/>
                    <a:pt x="5" y="31"/>
                  </a:cubicBezTo>
                  <a:cubicBezTo>
                    <a:pt x="8" y="35"/>
                    <a:pt x="13" y="36"/>
                    <a:pt x="18" y="37"/>
                  </a:cubicBezTo>
                  <a:cubicBezTo>
                    <a:pt x="20" y="37"/>
                    <a:pt x="22" y="37"/>
                    <a:pt x="23" y="37"/>
                  </a:cubicBezTo>
                  <a:cubicBezTo>
                    <a:pt x="25" y="37"/>
                    <a:pt x="27" y="37"/>
                    <a:pt x="28" y="36"/>
                  </a:cubicBezTo>
                  <a:cubicBezTo>
                    <a:pt x="30" y="35"/>
                    <a:pt x="31" y="34"/>
                    <a:pt x="32" y="32"/>
                  </a:cubicBezTo>
                  <a:cubicBezTo>
                    <a:pt x="38" y="22"/>
                    <a:pt x="39" y="16"/>
                    <a:pt x="38" y="11"/>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0" name="Freeform 41"/>
            <p:cNvSpPr/>
            <p:nvPr/>
          </p:nvSpPr>
          <p:spPr bwMode="auto">
            <a:xfrm>
              <a:off x="5564188" y="3362325"/>
              <a:ext cx="100013" cy="46038"/>
            </a:xfrm>
            <a:custGeom>
              <a:avLst/>
              <a:gdLst>
                <a:gd name="T0" fmla="*/ 2 w 22"/>
                <a:gd name="T1" fmla="*/ 5 h 10"/>
                <a:gd name="T2" fmla="*/ 14 w 22"/>
                <a:gd name="T3" fmla="*/ 8 h 10"/>
                <a:gd name="T4" fmla="*/ 19 w 22"/>
                <a:gd name="T5" fmla="*/ 9 h 10"/>
                <a:gd name="T6" fmla="*/ 18 w 22"/>
                <a:gd name="T7" fmla="*/ 2 h 10"/>
                <a:gd name="T8" fmla="*/ 2 w 22"/>
                <a:gd name="T9" fmla="*/ 5 h 10"/>
              </a:gdLst>
              <a:ahLst/>
              <a:cxnLst>
                <a:cxn ang="0">
                  <a:pos x="T0" y="T1"/>
                </a:cxn>
                <a:cxn ang="0">
                  <a:pos x="T2" y="T3"/>
                </a:cxn>
                <a:cxn ang="0">
                  <a:pos x="T4" y="T5"/>
                </a:cxn>
                <a:cxn ang="0">
                  <a:pos x="T6" y="T7"/>
                </a:cxn>
                <a:cxn ang="0">
                  <a:pos x="T8" y="T9"/>
                </a:cxn>
              </a:cxnLst>
              <a:rect l="0" t="0" r="r" b="b"/>
              <a:pathLst>
                <a:path w="22" h="10">
                  <a:moveTo>
                    <a:pt x="2" y="5"/>
                  </a:moveTo>
                  <a:cubicBezTo>
                    <a:pt x="4" y="7"/>
                    <a:pt x="10" y="4"/>
                    <a:pt x="14" y="8"/>
                  </a:cubicBezTo>
                  <a:cubicBezTo>
                    <a:pt x="16" y="10"/>
                    <a:pt x="18" y="10"/>
                    <a:pt x="19" y="9"/>
                  </a:cubicBezTo>
                  <a:cubicBezTo>
                    <a:pt x="21" y="7"/>
                    <a:pt x="22" y="4"/>
                    <a:pt x="18" y="2"/>
                  </a:cubicBezTo>
                  <a:cubicBezTo>
                    <a:pt x="15" y="0"/>
                    <a:pt x="0" y="0"/>
                    <a:pt x="2" y="5"/>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1" name="Freeform 42"/>
            <p:cNvSpPr/>
            <p:nvPr/>
          </p:nvSpPr>
          <p:spPr bwMode="auto">
            <a:xfrm>
              <a:off x="5518150" y="3430588"/>
              <a:ext cx="50800" cy="33338"/>
            </a:xfrm>
            <a:custGeom>
              <a:avLst/>
              <a:gdLst>
                <a:gd name="T0" fmla="*/ 1 w 11"/>
                <a:gd name="T1" fmla="*/ 4 h 7"/>
                <a:gd name="T2" fmla="*/ 10 w 11"/>
                <a:gd name="T3" fmla="*/ 4 h 7"/>
                <a:gd name="T4" fmla="*/ 9 w 11"/>
                <a:gd name="T5" fmla="*/ 2 h 7"/>
                <a:gd name="T6" fmla="*/ 6 w 11"/>
                <a:gd name="T7" fmla="*/ 2 h 7"/>
                <a:gd name="T8" fmla="*/ 1 w 11"/>
                <a:gd name="T9" fmla="*/ 1 h 7"/>
                <a:gd name="T10" fmla="*/ 1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1" y="4"/>
                  </a:moveTo>
                  <a:cubicBezTo>
                    <a:pt x="2" y="4"/>
                    <a:pt x="9" y="7"/>
                    <a:pt x="10" y="4"/>
                  </a:cubicBezTo>
                  <a:cubicBezTo>
                    <a:pt x="11" y="4"/>
                    <a:pt x="10" y="3"/>
                    <a:pt x="9" y="2"/>
                  </a:cubicBezTo>
                  <a:cubicBezTo>
                    <a:pt x="8" y="1"/>
                    <a:pt x="7" y="2"/>
                    <a:pt x="6" y="2"/>
                  </a:cubicBezTo>
                  <a:cubicBezTo>
                    <a:pt x="4" y="2"/>
                    <a:pt x="3" y="0"/>
                    <a:pt x="1" y="1"/>
                  </a:cubicBezTo>
                  <a:cubicBezTo>
                    <a:pt x="0" y="2"/>
                    <a:pt x="0" y="3"/>
                    <a:pt x="1"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2" name="Freeform 43"/>
            <p:cNvSpPr/>
            <p:nvPr/>
          </p:nvSpPr>
          <p:spPr bwMode="auto">
            <a:xfrm>
              <a:off x="5586413" y="3467100"/>
              <a:ext cx="36513" cy="19050"/>
            </a:xfrm>
            <a:custGeom>
              <a:avLst/>
              <a:gdLst>
                <a:gd name="T0" fmla="*/ 5 w 8"/>
                <a:gd name="T1" fmla="*/ 4 h 4"/>
                <a:gd name="T2" fmla="*/ 1 w 8"/>
                <a:gd name="T3" fmla="*/ 2 h 4"/>
                <a:gd name="T4" fmla="*/ 5 w 8"/>
                <a:gd name="T5" fmla="*/ 2 h 4"/>
                <a:gd name="T6" fmla="*/ 7 w 8"/>
                <a:gd name="T7" fmla="*/ 3 h 4"/>
                <a:gd name="T8" fmla="*/ 5 w 8"/>
                <a:gd name="T9" fmla="*/ 4 h 4"/>
              </a:gdLst>
              <a:ahLst/>
              <a:cxnLst>
                <a:cxn ang="0">
                  <a:pos x="T0" y="T1"/>
                </a:cxn>
                <a:cxn ang="0">
                  <a:pos x="T2" y="T3"/>
                </a:cxn>
                <a:cxn ang="0">
                  <a:pos x="T4" y="T5"/>
                </a:cxn>
                <a:cxn ang="0">
                  <a:pos x="T6" y="T7"/>
                </a:cxn>
                <a:cxn ang="0">
                  <a:pos x="T8" y="T9"/>
                </a:cxn>
              </a:cxnLst>
              <a:rect l="0" t="0" r="r" b="b"/>
              <a:pathLst>
                <a:path w="8" h="4">
                  <a:moveTo>
                    <a:pt x="5" y="4"/>
                  </a:moveTo>
                  <a:cubicBezTo>
                    <a:pt x="3" y="4"/>
                    <a:pt x="0" y="4"/>
                    <a:pt x="1" y="2"/>
                  </a:cubicBezTo>
                  <a:cubicBezTo>
                    <a:pt x="1" y="0"/>
                    <a:pt x="4" y="2"/>
                    <a:pt x="5" y="2"/>
                  </a:cubicBezTo>
                  <a:cubicBezTo>
                    <a:pt x="6" y="2"/>
                    <a:pt x="8" y="2"/>
                    <a:pt x="7" y="3"/>
                  </a:cubicBezTo>
                  <a:cubicBezTo>
                    <a:pt x="7" y="4"/>
                    <a:pt x="5" y="4"/>
                    <a:pt x="5"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3" name="Freeform 44"/>
            <p:cNvSpPr/>
            <p:nvPr/>
          </p:nvSpPr>
          <p:spPr bwMode="auto">
            <a:xfrm>
              <a:off x="5572125" y="3422650"/>
              <a:ext cx="33338" cy="17463"/>
            </a:xfrm>
            <a:custGeom>
              <a:avLst/>
              <a:gdLst>
                <a:gd name="T0" fmla="*/ 3 w 7"/>
                <a:gd name="T1" fmla="*/ 3 h 4"/>
                <a:gd name="T2" fmla="*/ 7 w 7"/>
                <a:gd name="T3" fmla="*/ 3 h 4"/>
                <a:gd name="T4" fmla="*/ 3 w 7"/>
                <a:gd name="T5" fmla="*/ 1 h 4"/>
                <a:gd name="T6" fmla="*/ 0 w 7"/>
                <a:gd name="T7" fmla="*/ 2 h 4"/>
                <a:gd name="T8" fmla="*/ 3 w 7"/>
                <a:gd name="T9" fmla="*/ 3 h 4"/>
              </a:gdLst>
              <a:ahLst/>
              <a:cxnLst>
                <a:cxn ang="0">
                  <a:pos x="T0" y="T1"/>
                </a:cxn>
                <a:cxn ang="0">
                  <a:pos x="T2" y="T3"/>
                </a:cxn>
                <a:cxn ang="0">
                  <a:pos x="T4" y="T5"/>
                </a:cxn>
                <a:cxn ang="0">
                  <a:pos x="T6" y="T7"/>
                </a:cxn>
                <a:cxn ang="0">
                  <a:pos x="T8" y="T9"/>
                </a:cxn>
              </a:cxnLst>
              <a:rect l="0" t="0" r="r" b="b"/>
              <a:pathLst>
                <a:path w="7" h="4">
                  <a:moveTo>
                    <a:pt x="3" y="3"/>
                  </a:moveTo>
                  <a:cubicBezTo>
                    <a:pt x="4" y="3"/>
                    <a:pt x="7" y="4"/>
                    <a:pt x="7" y="3"/>
                  </a:cubicBezTo>
                  <a:cubicBezTo>
                    <a:pt x="7" y="1"/>
                    <a:pt x="4" y="1"/>
                    <a:pt x="3" y="1"/>
                  </a:cubicBezTo>
                  <a:cubicBezTo>
                    <a:pt x="2" y="1"/>
                    <a:pt x="0" y="0"/>
                    <a:pt x="0" y="2"/>
                  </a:cubicBezTo>
                  <a:cubicBezTo>
                    <a:pt x="1" y="2"/>
                    <a:pt x="2" y="3"/>
                    <a:pt x="3" y="3"/>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45"/>
            <p:cNvSpPr/>
            <p:nvPr/>
          </p:nvSpPr>
          <p:spPr bwMode="auto">
            <a:xfrm>
              <a:off x="5527675" y="3398838"/>
              <a:ext cx="17463" cy="9525"/>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2"/>
                    <a:pt x="3" y="2"/>
                    <a:pt x="2" y="2"/>
                  </a:cubicBezTo>
                  <a:cubicBezTo>
                    <a:pt x="1" y="2"/>
                    <a:pt x="0" y="2"/>
                    <a:pt x="0" y="1"/>
                  </a:cubicBezTo>
                  <a:cubicBezTo>
                    <a:pt x="0" y="1"/>
                    <a:pt x="0" y="0"/>
                    <a:pt x="1" y="0"/>
                  </a:cubicBezTo>
                  <a:cubicBezTo>
                    <a:pt x="2" y="0"/>
                    <a:pt x="4" y="1"/>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46"/>
            <p:cNvSpPr/>
            <p:nvPr/>
          </p:nvSpPr>
          <p:spPr bwMode="auto">
            <a:xfrm>
              <a:off x="5632450" y="3459163"/>
              <a:ext cx="19050" cy="7938"/>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1"/>
                    <a:pt x="3" y="2"/>
                    <a:pt x="2" y="2"/>
                  </a:cubicBezTo>
                  <a:cubicBezTo>
                    <a:pt x="1" y="2"/>
                    <a:pt x="0" y="1"/>
                    <a:pt x="0" y="1"/>
                  </a:cubicBezTo>
                  <a:cubicBezTo>
                    <a:pt x="0" y="0"/>
                    <a:pt x="0" y="0"/>
                    <a:pt x="1" y="0"/>
                  </a:cubicBezTo>
                  <a:cubicBezTo>
                    <a:pt x="2" y="0"/>
                    <a:pt x="4" y="0"/>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47"/>
            <p:cNvSpPr/>
            <p:nvPr/>
          </p:nvSpPr>
          <p:spPr bwMode="auto">
            <a:xfrm>
              <a:off x="5535613" y="3371850"/>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57" name="组合 56"/>
          <p:cNvGrpSpPr/>
          <p:nvPr/>
        </p:nvGrpSpPr>
        <p:grpSpPr>
          <a:xfrm>
            <a:off x="3909481" y="3799414"/>
            <a:ext cx="1279892" cy="1224431"/>
            <a:chOff x="6096001" y="4270376"/>
            <a:chExt cx="476250" cy="455613"/>
          </a:xfrm>
        </p:grpSpPr>
        <p:sp>
          <p:nvSpPr>
            <p:cNvPr id="58" name="Freeform 92"/>
            <p:cNvSpPr/>
            <p:nvPr/>
          </p:nvSpPr>
          <p:spPr bwMode="auto">
            <a:xfrm>
              <a:off x="6096001" y="4270376"/>
              <a:ext cx="476250" cy="455613"/>
            </a:xfrm>
            <a:custGeom>
              <a:avLst/>
              <a:gdLst>
                <a:gd name="T0" fmla="*/ 4 w 112"/>
                <a:gd name="T1" fmla="*/ 64 h 107"/>
                <a:gd name="T2" fmla="*/ 48 w 112"/>
                <a:gd name="T3" fmla="*/ 3 h 107"/>
                <a:gd name="T4" fmla="*/ 108 w 112"/>
                <a:gd name="T5" fmla="*/ 47 h 107"/>
                <a:gd name="T6" fmla="*/ 67 w 112"/>
                <a:gd name="T7" fmla="*/ 104 h 107"/>
                <a:gd name="T8" fmla="*/ 4 w 112"/>
                <a:gd name="T9" fmla="*/ 64 h 107"/>
              </a:gdLst>
              <a:ahLst/>
              <a:cxnLst>
                <a:cxn ang="0">
                  <a:pos x="T0" y="T1"/>
                </a:cxn>
                <a:cxn ang="0">
                  <a:pos x="T2" y="T3"/>
                </a:cxn>
                <a:cxn ang="0">
                  <a:pos x="T4" y="T5"/>
                </a:cxn>
                <a:cxn ang="0">
                  <a:pos x="T6" y="T7"/>
                </a:cxn>
                <a:cxn ang="0">
                  <a:pos x="T8" y="T9"/>
                </a:cxn>
              </a:cxnLst>
              <a:rect l="0" t="0" r="r" b="b"/>
              <a:pathLst>
                <a:path w="112" h="107">
                  <a:moveTo>
                    <a:pt x="4" y="64"/>
                  </a:moveTo>
                  <a:cubicBezTo>
                    <a:pt x="0" y="36"/>
                    <a:pt x="20" y="7"/>
                    <a:pt x="48" y="3"/>
                  </a:cubicBezTo>
                  <a:cubicBezTo>
                    <a:pt x="76" y="0"/>
                    <a:pt x="105" y="19"/>
                    <a:pt x="108" y="47"/>
                  </a:cubicBezTo>
                  <a:cubicBezTo>
                    <a:pt x="112" y="76"/>
                    <a:pt x="95" y="101"/>
                    <a:pt x="67" y="104"/>
                  </a:cubicBezTo>
                  <a:cubicBezTo>
                    <a:pt x="39" y="107"/>
                    <a:pt x="7" y="92"/>
                    <a:pt x="4" y="64"/>
                  </a:cubicBezTo>
                  <a:close/>
                </a:path>
              </a:pathLst>
            </a:custGeom>
            <a:solidFill>
              <a:srgbClr val="D68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Freeform 93"/>
            <p:cNvSpPr/>
            <p:nvPr/>
          </p:nvSpPr>
          <p:spPr bwMode="auto">
            <a:xfrm>
              <a:off x="6176963" y="4627563"/>
              <a:ext cx="263525" cy="73025"/>
            </a:xfrm>
            <a:custGeom>
              <a:avLst/>
              <a:gdLst>
                <a:gd name="T0" fmla="*/ 58 w 62"/>
                <a:gd name="T1" fmla="*/ 7 h 17"/>
                <a:gd name="T2" fmla="*/ 61 w 62"/>
                <a:gd name="T3" fmla="*/ 5 h 17"/>
                <a:gd name="T4" fmla="*/ 61 w 62"/>
                <a:gd name="T5" fmla="*/ 1 h 17"/>
                <a:gd name="T6" fmla="*/ 58 w 62"/>
                <a:gd name="T7" fmla="*/ 1 h 17"/>
                <a:gd name="T8" fmla="*/ 26 w 62"/>
                <a:gd name="T9" fmla="*/ 4 h 17"/>
                <a:gd name="T10" fmla="*/ 8 w 62"/>
                <a:gd name="T11" fmla="*/ 4 h 17"/>
                <a:gd name="T12" fmla="*/ 0 w 62"/>
                <a:gd name="T13" fmla="*/ 7 h 17"/>
                <a:gd name="T14" fmla="*/ 20 w 62"/>
                <a:gd name="T15" fmla="*/ 17 h 17"/>
                <a:gd name="T16" fmla="*/ 37 w 62"/>
                <a:gd name="T17" fmla="*/ 13 h 17"/>
                <a:gd name="T18" fmla="*/ 58 w 62"/>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7">
                  <a:moveTo>
                    <a:pt x="58" y="7"/>
                  </a:moveTo>
                  <a:cubicBezTo>
                    <a:pt x="59" y="6"/>
                    <a:pt x="60" y="6"/>
                    <a:pt x="61" y="5"/>
                  </a:cubicBezTo>
                  <a:cubicBezTo>
                    <a:pt x="61" y="4"/>
                    <a:pt x="62" y="2"/>
                    <a:pt x="61" y="1"/>
                  </a:cubicBezTo>
                  <a:cubicBezTo>
                    <a:pt x="60" y="1"/>
                    <a:pt x="59" y="1"/>
                    <a:pt x="58" y="1"/>
                  </a:cubicBezTo>
                  <a:cubicBezTo>
                    <a:pt x="47" y="0"/>
                    <a:pt x="37" y="4"/>
                    <a:pt x="26" y="4"/>
                  </a:cubicBezTo>
                  <a:cubicBezTo>
                    <a:pt x="20" y="4"/>
                    <a:pt x="13" y="3"/>
                    <a:pt x="8" y="4"/>
                  </a:cubicBezTo>
                  <a:cubicBezTo>
                    <a:pt x="5" y="4"/>
                    <a:pt x="2" y="6"/>
                    <a:pt x="0" y="7"/>
                  </a:cubicBezTo>
                  <a:cubicBezTo>
                    <a:pt x="6" y="12"/>
                    <a:pt x="12" y="15"/>
                    <a:pt x="20" y="17"/>
                  </a:cubicBezTo>
                  <a:cubicBezTo>
                    <a:pt x="25" y="14"/>
                    <a:pt x="31" y="14"/>
                    <a:pt x="37" y="13"/>
                  </a:cubicBezTo>
                  <a:cubicBezTo>
                    <a:pt x="44" y="11"/>
                    <a:pt x="51" y="9"/>
                    <a:pt x="58" y="7"/>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Freeform 94"/>
            <p:cNvSpPr/>
            <p:nvPr/>
          </p:nvSpPr>
          <p:spPr bwMode="auto">
            <a:xfrm>
              <a:off x="6364288" y="4665663"/>
              <a:ext cx="122238" cy="47625"/>
            </a:xfrm>
            <a:custGeom>
              <a:avLst/>
              <a:gdLst>
                <a:gd name="T0" fmla="*/ 14 w 29"/>
                <a:gd name="T1" fmla="*/ 3 h 11"/>
                <a:gd name="T2" fmla="*/ 0 w 29"/>
                <a:gd name="T3" fmla="*/ 11 h 11"/>
                <a:gd name="T4" fmla="*/ 4 w 29"/>
                <a:gd name="T5" fmla="*/ 11 h 11"/>
                <a:gd name="T6" fmla="*/ 29 w 29"/>
                <a:gd name="T7" fmla="*/ 0 h 11"/>
                <a:gd name="T8" fmla="*/ 14 w 29"/>
                <a:gd name="T9" fmla="*/ 3 h 11"/>
              </a:gdLst>
              <a:ahLst/>
              <a:cxnLst>
                <a:cxn ang="0">
                  <a:pos x="T0" y="T1"/>
                </a:cxn>
                <a:cxn ang="0">
                  <a:pos x="T2" y="T3"/>
                </a:cxn>
                <a:cxn ang="0">
                  <a:pos x="T4" y="T5"/>
                </a:cxn>
                <a:cxn ang="0">
                  <a:pos x="T6" y="T7"/>
                </a:cxn>
                <a:cxn ang="0">
                  <a:pos x="T8" y="T9"/>
                </a:cxn>
              </a:cxnLst>
              <a:rect l="0" t="0" r="r" b="b"/>
              <a:pathLst>
                <a:path w="29" h="11">
                  <a:moveTo>
                    <a:pt x="14" y="3"/>
                  </a:moveTo>
                  <a:cubicBezTo>
                    <a:pt x="9" y="5"/>
                    <a:pt x="4" y="8"/>
                    <a:pt x="0" y="11"/>
                  </a:cubicBezTo>
                  <a:cubicBezTo>
                    <a:pt x="1" y="11"/>
                    <a:pt x="2" y="11"/>
                    <a:pt x="4" y="11"/>
                  </a:cubicBezTo>
                  <a:cubicBezTo>
                    <a:pt x="14" y="10"/>
                    <a:pt x="22" y="6"/>
                    <a:pt x="29" y="0"/>
                  </a:cubicBezTo>
                  <a:cubicBezTo>
                    <a:pt x="24" y="0"/>
                    <a:pt x="19" y="1"/>
                    <a:pt x="14"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95"/>
            <p:cNvSpPr/>
            <p:nvPr/>
          </p:nvSpPr>
          <p:spPr bwMode="auto">
            <a:xfrm>
              <a:off x="6435726" y="4546601"/>
              <a:ext cx="119063" cy="55563"/>
            </a:xfrm>
            <a:custGeom>
              <a:avLst/>
              <a:gdLst>
                <a:gd name="T0" fmla="*/ 0 w 28"/>
                <a:gd name="T1" fmla="*/ 10 h 13"/>
                <a:gd name="T2" fmla="*/ 0 w 28"/>
                <a:gd name="T3" fmla="*/ 11 h 13"/>
                <a:gd name="T4" fmla="*/ 0 w 28"/>
                <a:gd name="T5" fmla="*/ 11 h 13"/>
                <a:gd name="T6" fmla="*/ 9 w 28"/>
                <a:gd name="T7" fmla="*/ 12 h 13"/>
                <a:gd name="T8" fmla="*/ 18 w 28"/>
                <a:gd name="T9" fmla="*/ 10 h 13"/>
                <a:gd name="T10" fmla="*/ 25 w 28"/>
                <a:gd name="T11" fmla="*/ 9 h 13"/>
                <a:gd name="T12" fmla="*/ 28 w 28"/>
                <a:gd name="T13" fmla="*/ 0 h 13"/>
                <a:gd name="T14" fmla="*/ 12 w 28"/>
                <a:gd name="T15" fmla="*/ 5 h 13"/>
                <a:gd name="T16" fmla="*/ 0 w 28"/>
                <a:gd name="T1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3">
                  <a:moveTo>
                    <a:pt x="0" y="10"/>
                  </a:moveTo>
                  <a:cubicBezTo>
                    <a:pt x="0" y="11"/>
                    <a:pt x="0" y="11"/>
                    <a:pt x="0" y="11"/>
                  </a:cubicBezTo>
                  <a:cubicBezTo>
                    <a:pt x="0" y="11"/>
                    <a:pt x="0" y="11"/>
                    <a:pt x="0" y="11"/>
                  </a:cubicBezTo>
                  <a:cubicBezTo>
                    <a:pt x="3" y="13"/>
                    <a:pt x="6" y="13"/>
                    <a:pt x="9" y="12"/>
                  </a:cubicBezTo>
                  <a:cubicBezTo>
                    <a:pt x="12" y="12"/>
                    <a:pt x="15" y="11"/>
                    <a:pt x="18" y="10"/>
                  </a:cubicBezTo>
                  <a:cubicBezTo>
                    <a:pt x="20" y="9"/>
                    <a:pt x="23" y="9"/>
                    <a:pt x="25" y="9"/>
                  </a:cubicBezTo>
                  <a:cubicBezTo>
                    <a:pt x="26" y="6"/>
                    <a:pt x="27" y="3"/>
                    <a:pt x="28" y="0"/>
                  </a:cubicBezTo>
                  <a:cubicBezTo>
                    <a:pt x="22" y="0"/>
                    <a:pt x="18" y="3"/>
                    <a:pt x="12" y="5"/>
                  </a:cubicBezTo>
                  <a:cubicBezTo>
                    <a:pt x="8" y="6"/>
                    <a:pt x="4" y="7"/>
                    <a:pt x="0" y="10"/>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96"/>
            <p:cNvSpPr/>
            <p:nvPr/>
          </p:nvSpPr>
          <p:spPr bwMode="auto">
            <a:xfrm>
              <a:off x="6108701" y="4495801"/>
              <a:ext cx="127000" cy="111125"/>
            </a:xfrm>
            <a:custGeom>
              <a:avLst/>
              <a:gdLst>
                <a:gd name="T0" fmla="*/ 14 w 30"/>
                <a:gd name="T1" fmla="*/ 24 h 26"/>
                <a:gd name="T2" fmla="*/ 29 w 30"/>
                <a:gd name="T3" fmla="*/ 21 h 26"/>
                <a:gd name="T4" fmla="*/ 30 w 30"/>
                <a:gd name="T5" fmla="*/ 19 h 26"/>
                <a:gd name="T6" fmla="*/ 29 w 30"/>
                <a:gd name="T7" fmla="*/ 18 h 26"/>
                <a:gd name="T8" fmla="*/ 12 w 30"/>
                <a:gd name="T9" fmla="*/ 17 h 26"/>
                <a:gd name="T10" fmla="*/ 11 w 30"/>
                <a:gd name="T11" fmla="*/ 17 h 26"/>
                <a:gd name="T12" fmla="*/ 12 w 30"/>
                <a:gd name="T13" fmla="*/ 16 h 26"/>
                <a:gd name="T14" fmla="*/ 29 w 30"/>
                <a:gd name="T15" fmla="*/ 7 h 26"/>
                <a:gd name="T16" fmla="*/ 15 w 30"/>
                <a:gd name="T17" fmla="*/ 1 h 26"/>
                <a:gd name="T18" fmla="*/ 0 w 30"/>
                <a:gd name="T19" fmla="*/ 4 h 26"/>
                <a:gd name="T20" fmla="*/ 1 w 30"/>
                <a:gd name="T21" fmla="*/ 11 h 26"/>
                <a:gd name="T22" fmla="*/ 5 w 30"/>
                <a:gd name="T23" fmla="*/ 26 h 26"/>
                <a:gd name="T24" fmla="*/ 14 w 30"/>
                <a:gd name="T2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6">
                  <a:moveTo>
                    <a:pt x="14" y="24"/>
                  </a:moveTo>
                  <a:cubicBezTo>
                    <a:pt x="19" y="24"/>
                    <a:pt x="24" y="24"/>
                    <a:pt x="29" y="21"/>
                  </a:cubicBezTo>
                  <a:cubicBezTo>
                    <a:pt x="29" y="21"/>
                    <a:pt x="30" y="20"/>
                    <a:pt x="30" y="19"/>
                  </a:cubicBezTo>
                  <a:cubicBezTo>
                    <a:pt x="30" y="19"/>
                    <a:pt x="29" y="18"/>
                    <a:pt x="29" y="18"/>
                  </a:cubicBezTo>
                  <a:cubicBezTo>
                    <a:pt x="24" y="15"/>
                    <a:pt x="17" y="19"/>
                    <a:pt x="12" y="17"/>
                  </a:cubicBezTo>
                  <a:cubicBezTo>
                    <a:pt x="11" y="17"/>
                    <a:pt x="11" y="17"/>
                    <a:pt x="11" y="17"/>
                  </a:cubicBezTo>
                  <a:cubicBezTo>
                    <a:pt x="11" y="16"/>
                    <a:pt x="12" y="16"/>
                    <a:pt x="12" y="16"/>
                  </a:cubicBezTo>
                  <a:cubicBezTo>
                    <a:pt x="16" y="13"/>
                    <a:pt x="29" y="12"/>
                    <a:pt x="29" y="7"/>
                  </a:cubicBezTo>
                  <a:cubicBezTo>
                    <a:pt x="29" y="0"/>
                    <a:pt x="19" y="1"/>
                    <a:pt x="15" y="1"/>
                  </a:cubicBezTo>
                  <a:cubicBezTo>
                    <a:pt x="9" y="1"/>
                    <a:pt x="4" y="2"/>
                    <a:pt x="0" y="4"/>
                  </a:cubicBezTo>
                  <a:cubicBezTo>
                    <a:pt x="0" y="6"/>
                    <a:pt x="0" y="9"/>
                    <a:pt x="1" y="11"/>
                  </a:cubicBezTo>
                  <a:cubicBezTo>
                    <a:pt x="1" y="16"/>
                    <a:pt x="3" y="21"/>
                    <a:pt x="5" y="26"/>
                  </a:cubicBezTo>
                  <a:cubicBezTo>
                    <a:pt x="8" y="25"/>
                    <a:pt x="11" y="25"/>
                    <a:pt x="14" y="2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97"/>
            <p:cNvSpPr/>
            <p:nvPr/>
          </p:nvSpPr>
          <p:spPr bwMode="auto">
            <a:xfrm>
              <a:off x="6257926" y="4325938"/>
              <a:ext cx="288925" cy="123825"/>
            </a:xfrm>
            <a:custGeom>
              <a:avLst/>
              <a:gdLst>
                <a:gd name="T0" fmla="*/ 32 w 68"/>
                <a:gd name="T1" fmla="*/ 3 h 29"/>
                <a:gd name="T2" fmla="*/ 1 w 68"/>
                <a:gd name="T3" fmla="*/ 14 h 29"/>
                <a:gd name="T4" fmla="*/ 0 w 68"/>
                <a:gd name="T5" fmla="*/ 16 h 29"/>
                <a:gd name="T6" fmla="*/ 2 w 68"/>
                <a:gd name="T7" fmla="*/ 17 h 29"/>
                <a:gd name="T8" fmla="*/ 10 w 68"/>
                <a:gd name="T9" fmla="*/ 16 h 29"/>
                <a:gd name="T10" fmla="*/ 32 w 68"/>
                <a:gd name="T11" fmla="*/ 13 h 29"/>
                <a:gd name="T12" fmla="*/ 54 w 68"/>
                <a:gd name="T13" fmla="*/ 15 h 29"/>
                <a:gd name="T14" fmla="*/ 56 w 68"/>
                <a:gd name="T15" fmla="*/ 17 h 29"/>
                <a:gd name="T16" fmla="*/ 54 w 68"/>
                <a:gd name="T17" fmla="*/ 20 h 29"/>
                <a:gd name="T18" fmla="*/ 49 w 68"/>
                <a:gd name="T19" fmla="*/ 22 h 29"/>
                <a:gd name="T20" fmla="*/ 44 w 68"/>
                <a:gd name="T21" fmla="*/ 26 h 29"/>
                <a:gd name="T22" fmla="*/ 44 w 68"/>
                <a:gd name="T23" fmla="*/ 28 h 29"/>
                <a:gd name="T24" fmla="*/ 45 w 68"/>
                <a:gd name="T25" fmla="*/ 29 h 29"/>
                <a:gd name="T26" fmla="*/ 68 w 68"/>
                <a:gd name="T27" fmla="*/ 25 h 29"/>
                <a:gd name="T28" fmla="*/ 49 w 68"/>
                <a:gd name="T29" fmla="*/ 1 h 29"/>
                <a:gd name="T30" fmla="*/ 43 w 68"/>
                <a:gd name="T31" fmla="*/ 1 h 29"/>
                <a:gd name="T32" fmla="*/ 32 w 68"/>
                <a:gd name="T3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32" y="3"/>
                  </a:moveTo>
                  <a:cubicBezTo>
                    <a:pt x="21" y="5"/>
                    <a:pt x="10" y="8"/>
                    <a:pt x="1" y="14"/>
                  </a:cubicBezTo>
                  <a:cubicBezTo>
                    <a:pt x="1" y="14"/>
                    <a:pt x="0" y="15"/>
                    <a:pt x="0" y="16"/>
                  </a:cubicBezTo>
                  <a:cubicBezTo>
                    <a:pt x="0" y="17"/>
                    <a:pt x="1" y="17"/>
                    <a:pt x="2" y="17"/>
                  </a:cubicBezTo>
                  <a:cubicBezTo>
                    <a:pt x="4" y="18"/>
                    <a:pt x="7" y="17"/>
                    <a:pt x="10" y="16"/>
                  </a:cubicBezTo>
                  <a:cubicBezTo>
                    <a:pt x="17" y="15"/>
                    <a:pt x="24" y="13"/>
                    <a:pt x="32" y="13"/>
                  </a:cubicBezTo>
                  <a:cubicBezTo>
                    <a:pt x="39" y="12"/>
                    <a:pt x="47" y="13"/>
                    <a:pt x="54" y="15"/>
                  </a:cubicBezTo>
                  <a:cubicBezTo>
                    <a:pt x="55" y="16"/>
                    <a:pt x="56" y="16"/>
                    <a:pt x="56" y="17"/>
                  </a:cubicBezTo>
                  <a:cubicBezTo>
                    <a:pt x="56" y="19"/>
                    <a:pt x="55" y="20"/>
                    <a:pt x="54" y="20"/>
                  </a:cubicBezTo>
                  <a:cubicBezTo>
                    <a:pt x="52" y="21"/>
                    <a:pt x="51" y="22"/>
                    <a:pt x="49" y="22"/>
                  </a:cubicBezTo>
                  <a:cubicBezTo>
                    <a:pt x="47" y="23"/>
                    <a:pt x="45" y="24"/>
                    <a:pt x="44" y="26"/>
                  </a:cubicBezTo>
                  <a:cubicBezTo>
                    <a:pt x="43" y="27"/>
                    <a:pt x="43" y="28"/>
                    <a:pt x="44" y="28"/>
                  </a:cubicBezTo>
                  <a:cubicBezTo>
                    <a:pt x="45" y="29"/>
                    <a:pt x="45" y="29"/>
                    <a:pt x="45" y="29"/>
                  </a:cubicBezTo>
                  <a:cubicBezTo>
                    <a:pt x="53" y="28"/>
                    <a:pt x="61" y="26"/>
                    <a:pt x="68" y="25"/>
                  </a:cubicBezTo>
                  <a:cubicBezTo>
                    <a:pt x="65" y="15"/>
                    <a:pt x="58" y="7"/>
                    <a:pt x="49" y="1"/>
                  </a:cubicBezTo>
                  <a:cubicBezTo>
                    <a:pt x="47" y="0"/>
                    <a:pt x="45" y="0"/>
                    <a:pt x="43" y="1"/>
                  </a:cubicBezTo>
                  <a:cubicBezTo>
                    <a:pt x="39" y="1"/>
                    <a:pt x="35" y="2"/>
                    <a:pt x="32"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4" name="Freeform 98"/>
            <p:cNvSpPr/>
            <p:nvPr/>
          </p:nvSpPr>
          <p:spPr bwMode="auto">
            <a:xfrm>
              <a:off x="6121401" y="4333876"/>
              <a:ext cx="111125" cy="111125"/>
            </a:xfrm>
            <a:custGeom>
              <a:avLst/>
              <a:gdLst>
                <a:gd name="T0" fmla="*/ 0 w 26"/>
                <a:gd name="T1" fmla="*/ 26 h 26"/>
                <a:gd name="T2" fmla="*/ 6 w 26"/>
                <a:gd name="T3" fmla="*/ 25 h 26"/>
                <a:gd name="T4" fmla="*/ 15 w 26"/>
                <a:gd name="T5" fmla="*/ 21 h 26"/>
                <a:gd name="T6" fmla="*/ 20 w 26"/>
                <a:gd name="T7" fmla="*/ 16 h 26"/>
                <a:gd name="T8" fmla="*/ 18 w 26"/>
                <a:gd name="T9" fmla="*/ 0 h 26"/>
                <a:gd name="T10" fmla="*/ 17 w 26"/>
                <a:gd name="T11" fmla="*/ 0 h 26"/>
                <a:gd name="T12" fmla="*/ 0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0" y="26"/>
                  </a:moveTo>
                  <a:cubicBezTo>
                    <a:pt x="2" y="26"/>
                    <a:pt x="4" y="26"/>
                    <a:pt x="6" y="25"/>
                  </a:cubicBezTo>
                  <a:cubicBezTo>
                    <a:pt x="11" y="24"/>
                    <a:pt x="14" y="22"/>
                    <a:pt x="15" y="21"/>
                  </a:cubicBezTo>
                  <a:cubicBezTo>
                    <a:pt x="17" y="20"/>
                    <a:pt x="19" y="18"/>
                    <a:pt x="20" y="16"/>
                  </a:cubicBezTo>
                  <a:cubicBezTo>
                    <a:pt x="22" y="14"/>
                    <a:pt x="26" y="6"/>
                    <a:pt x="18" y="0"/>
                  </a:cubicBezTo>
                  <a:cubicBezTo>
                    <a:pt x="17" y="0"/>
                    <a:pt x="17" y="0"/>
                    <a:pt x="17" y="0"/>
                  </a:cubicBezTo>
                  <a:cubicBezTo>
                    <a:pt x="9" y="7"/>
                    <a:pt x="3" y="16"/>
                    <a:pt x="0" y="26"/>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5" name="Freeform 99"/>
            <p:cNvSpPr/>
            <p:nvPr/>
          </p:nvSpPr>
          <p:spPr bwMode="auto">
            <a:xfrm>
              <a:off x="6273801" y="4279901"/>
              <a:ext cx="106363" cy="25400"/>
            </a:xfrm>
            <a:custGeom>
              <a:avLst/>
              <a:gdLst>
                <a:gd name="T0" fmla="*/ 25 w 25"/>
                <a:gd name="T1" fmla="*/ 2 h 6"/>
                <a:gd name="T2" fmla="*/ 6 w 25"/>
                <a:gd name="T3" fmla="*/ 1 h 6"/>
                <a:gd name="T4" fmla="*/ 0 w 25"/>
                <a:gd name="T5" fmla="*/ 2 h 6"/>
                <a:gd name="T6" fmla="*/ 7 w 25"/>
                <a:gd name="T7" fmla="*/ 4 h 6"/>
                <a:gd name="T8" fmla="*/ 25 w 25"/>
                <a:gd name="T9" fmla="*/ 2 h 6"/>
              </a:gdLst>
              <a:ahLst/>
              <a:cxnLst>
                <a:cxn ang="0">
                  <a:pos x="T0" y="T1"/>
                </a:cxn>
                <a:cxn ang="0">
                  <a:pos x="T2" y="T3"/>
                </a:cxn>
                <a:cxn ang="0">
                  <a:pos x="T4" y="T5"/>
                </a:cxn>
                <a:cxn ang="0">
                  <a:pos x="T6" y="T7"/>
                </a:cxn>
                <a:cxn ang="0">
                  <a:pos x="T8" y="T9"/>
                </a:cxn>
              </a:cxnLst>
              <a:rect l="0" t="0" r="r" b="b"/>
              <a:pathLst>
                <a:path w="25" h="6">
                  <a:moveTo>
                    <a:pt x="25" y="2"/>
                  </a:moveTo>
                  <a:cubicBezTo>
                    <a:pt x="19" y="1"/>
                    <a:pt x="13" y="0"/>
                    <a:pt x="6" y="1"/>
                  </a:cubicBezTo>
                  <a:cubicBezTo>
                    <a:pt x="4" y="1"/>
                    <a:pt x="2" y="2"/>
                    <a:pt x="0" y="2"/>
                  </a:cubicBezTo>
                  <a:cubicBezTo>
                    <a:pt x="2" y="3"/>
                    <a:pt x="4" y="4"/>
                    <a:pt x="7" y="4"/>
                  </a:cubicBezTo>
                  <a:cubicBezTo>
                    <a:pt x="13" y="6"/>
                    <a:pt x="20" y="5"/>
                    <a:pt x="25"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6" name="Freeform 100"/>
            <p:cNvSpPr/>
            <p:nvPr/>
          </p:nvSpPr>
          <p:spPr bwMode="auto">
            <a:xfrm>
              <a:off x="6440488" y="4492626"/>
              <a:ext cx="80963" cy="38100"/>
            </a:xfrm>
            <a:custGeom>
              <a:avLst/>
              <a:gdLst>
                <a:gd name="T0" fmla="*/ 0 w 19"/>
                <a:gd name="T1" fmla="*/ 5 h 9"/>
                <a:gd name="T2" fmla="*/ 9 w 19"/>
                <a:gd name="T3" fmla="*/ 1 h 9"/>
                <a:gd name="T4" fmla="*/ 19 w 19"/>
                <a:gd name="T5" fmla="*/ 3 h 9"/>
                <a:gd name="T6" fmla="*/ 7 w 19"/>
                <a:gd name="T7" fmla="*/ 8 h 9"/>
                <a:gd name="T8" fmla="*/ 0 w 19"/>
                <a:gd name="T9" fmla="*/ 5 h 9"/>
              </a:gdLst>
              <a:ahLst/>
              <a:cxnLst>
                <a:cxn ang="0">
                  <a:pos x="T0" y="T1"/>
                </a:cxn>
                <a:cxn ang="0">
                  <a:pos x="T2" y="T3"/>
                </a:cxn>
                <a:cxn ang="0">
                  <a:pos x="T4" y="T5"/>
                </a:cxn>
                <a:cxn ang="0">
                  <a:pos x="T6" y="T7"/>
                </a:cxn>
                <a:cxn ang="0">
                  <a:pos x="T8" y="T9"/>
                </a:cxn>
              </a:cxnLst>
              <a:rect l="0" t="0" r="r" b="b"/>
              <a:pathLst>
                <a:path w="19" h="9">
                  <a:moveTo>
                    <a:pt x="0" y="5"/>
                  </a:moveTo>
                  <a:cubicBezTo>
                    <a:pt x="0" y="3"/>
                    <a:pt x="4" y="1"/>
                    <a:pt x="9" y="1"/>
                  </a:cubicBezTo>
                  <a:cubicBezTo>
                    <a:pt x="14" y="0"/>
                    <a:pt x="18" y="1"/>
                    <a:pt x="19" y="3"/>
                  </a:cubicBezTo>
                  <a:cubicBezTo>
                    <a:pt x="19" y="5"/>
                    <a:pt x="12" y="7"/>
                    <a:pt x="7" y="8"/>
                  </a:cubicBezTo>
                  <a:cubicBezTo>
                    <a:pt x="2" y="9"/>
                    <a:pt x="1" y="7"/>
                    <a:pt x="0" y="5"/>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7" name="Freeform 101"/>
            <p:cNvSpPr/>
            <p:nvPr/>
          </p:nvSpPr>
          <p:spPr bwMode="auto">
            <a:xfrm>
              <a:off x="6457951" y="4624388"/>
              <a:ext cx="12700" cy="12700"/>
            </a:xfrm>
            <a:custGeom>
              <a:avLst/>
              <a:gdLst>
                <a:gd name="T0" fmla="*/ 0 w 3"/>
                <a:gd name="T1" fmla="*/ 2 h 3"/>
                <a:gd name="T2" fmla="*/ 1 w 3"/>
                <a:gd name="T3" fmla="*/ 0 h 3"/>
                <a:gd name="T4" fmla="*/ 3 w 3"/>
                <a:gd name="T5" fmla="*/ 1 h 3"/>
                <a:gd name="T6" fmla="*/ 2 w 3"/>
                <a:gd name="T7" fmla="*/ 3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0"/>
                    <a:pt x="1" y="0"/>
                  </a:cubicBezTo>
                  <a:cubicBezTo>
                    <a:pt x="2" y="0"/>
                    <a:pt x="3" y="0"/>
                    <a:pt x="3" y="1"/>
                  </a:cubicBezTo>
                  <a:cubicBezTo>
                    <a:pt x="3" y="2"/>
                    <a:pt x="3" y="3"/>
                    <a:pt x="2" y="3"/>
                  </a:cubicBezTo>
                  <a:cubicBezTo>
                    <a:pt x="1" y="3"/>
                    <a:pt x="0"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8" name="Freeform 102"/>
            <p:cNvSpPr/>
            <p:nvPr/>
          </p:nvSpPr>
          <p:spPr bwMode="auto">
            <a:xfrm>
              <a:off x="6154738" y="4513263"/>
              <a:ext cx="47625" cy="25400"/>
            </a:xfrm>
            <a:custGeom>
              <a:avLst/>
              <a:gdLst>
                <a:gd name="T0" fmla="*/ 0 w 11"/>
                <a:gd name="T1" fmla="*/ 4 h 6"/>
                <a:gd name="T2" fmla="*/ 4 w 11"/>
                <a:gd name="T3" fmla="*/ 0 h 6"/>
                <a:gd name="T4" fmla="*/ 10 w 11"/>
                <a:gd name="T5" fmla="*/ 2 h 6"/>
                <a:gd name="T6" fmla="*/ 6 w 11"/>
                <a:gd name="T7" fmla="*/ 6 h 6"/>
                <a:gd name="T8" fmla="*/ 0 w 11"/>
                <a:gd name="T9" fmla="*/ 4 h 6"/>
              </a:gdLst>
              <a:ahLst/>
              <a:cxnLst>
                <a:cxn ang="0">
                  <a:pos x="T0" y="T1"/>
                </a:cxn>
                <a:cxn ang="0">
                  <a:pos x="T2" y="T3"/>
                </a:cxn>
                <a:cxn ang="0">
                  <a:pos x="T4" y="T5"/>
                </a:cxn>
                <a:cxn ang="0">
                  <a:pos x="T6" y="T7"/>
                </a:cxn>
                <a:cxn ang="0">
                  <a:pos x="T8" y="T9"/>
                </a:cxn>
              </a:cxnLst>
              <a:rect l="0" t="0" r="r" b="b"/>
              <a:pathLst>
                <a:path w="11" h="6">
                  <a:moveTo>
                    <a:pt x="0" y="4"/>
                  </a:moveTo>
                  <a:cubicBezTo>
                    <a:pt x="0" y="2"/>
                    <a:pt x="1" y="1"/>
                    <a:pt x="4" y="0"/>
                  </a:cubicBezTo>
                  <a:cubicBezTo>
                    <a:pt x="7" y="0"/>
                    <a:pt x="10" y="1"/>
                    <a:pt x="10" y="2"/>
                  </a:cubicBezTo>
                  <a:cubicBezTo>
                    <a:pt x="11" y="4"/>
                    <a:pt x="9" y="5"/>
                    <a:pt x="6" y="6"/>
                  </a:cubicBezTo>
                  <a:cubicBezTo>
                    <a:pt x="3" y="6"/>
                    <a:pt x="0" y="5"/>
                    <a:pt x="0" y="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9" name="Freeform 103"/>
            <p:cNvSpPr/>
            <p:nvPr/>
          </p:nvSpPr>
          <p:spPr bwMode="auto">
            <a:xfrm>
              <a:off x="6478588" y="4500563"/>
              <a:ext cx="25400" cy="17463"/>
            </a:xfrm>
            <a:custGeom>
              <a:avLst/>
              <a:gdLst>
                <a:gd name="T0" fmla="*/ 0 w 6"/>
                <a:gd name="T1" fmla="*/ 2 h 4"/>
                <a:gd name="T2" fmla="*/ 3 w 6"/>
                <a:gd name="T3" fmla="*/ 0 h 4"/>
                <a:gd name="T4" fmla="*/ 6 w 6"/>
                <a:gd name="T5" fmla="*/ 1 h 4"/>
                <a:gd name="T6" fmla="*/ 3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0" y="1"/>
                    <a:pt x="2" y="1"/>
                    <a:pt x="3" y="0"/>
                  </a:cubicBezTo>
                  <a:cubicBezTo>
                    <a:pt x="4" y="0"/>
                    <a:pt x="6" y="1"/>
                    <a:pt x="6" y="1"/>
                  </a:cubicBezTo>
                  <a:cubicBezTo>
                    <a:pt x="6" y="2"/>
                    <a:pt x="4" y="3"/>
                    <a:pt x="3" y="4"/>
                  </a:cubicBezTo>
                  <a:cubicBezTo>
                    <a:pt x="1" y="4"/>
                    <a:pt x="1"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70" name="组合 69"/>
          <p:cNvGrpSpPr/>
          <p:nvPr/>
        </p:nvGrpSpPr>
        <p:grpSpPr>
          <a:xfrm>
            <a:off x="6490244" y="2667922"/>
            <a:ext cx="1096442" cy="1087909"/>
            <a:chOff x="4849813" y="2020888"/>
            <a:chExt cx="407988" cy="404813"/>
          </a:xfrm>
        </p:grpSpPr>
        <p:sp>
          <p:nvSpPr>
            <p:cNvPr id="71" name="Freeform 116"/>
            <p:cNvSpPr/>
            <p:nvPr/>
          </p:nvSpPr>
          <p:spPr bwMode="auto">
            <a:xfrm>
              <a:off x="4849813" y="2020888"/>
              <a:ext cx="407988" cy="404813"/>
            </a:xfrm>
            <a:custGeom>
              <a:avLst/>
              <a:gdLst>
                <a:gd name="T0" fmla="*/ 87 w 96"/>
                <a:gd name="T1" fmla="*/ 64 h 95"/>
                <a:gd name="T2" fmla="*/ 33 w 96"/>
                <a:gd name="T3" fmla="*/ 86 h 95"/>
                <a:gd name="T4" fmla="*/ 9 w 96"/>
                <a:gd name="T5" fmla="*/ 31 h 95"/>
                <a:gd name="T6" fmla="*/ 65 w 96"/>
                <a:gd name="T7" fmla="*/ 9 h 95"/>
                <a:gd name="T8" fmla="*/ 87 w 96"/>
                <a:gd name="T9" fmla="*/ 64 h 95"/>
              </a:gdLst>
              <a:ahLst/>
              <a:cxnLst>
                <a:cxn ang="0">
                  <a:pos x="T0" y="T1"/>
                </a:cxn>
                <a:cxn ang="0">
                  <a:pos x="T2" y="T3"/>
                </a:cxn>
                <a:cxn ang="0">
                  <a:pos x="T4" y="T5"/>
                </a:cxn>
                <a:cxn ang="0">
                  <a:pos x="T6" y="T7"/>
                </a:cxn>
                <a:cxn ang="0">
                  <a:pos x="T8" y="T9"/>
                </a:cxn>
              </a:cxnLst>
              <a:rect l="0" t="0" r="r" b="b"/>
              <a:pathLst>
                <a:path w="96" h="95">
                  <a:moveTo>
                    <a:pt x="87" y="64"/>
                  </a:moveTo>
                  <a:cubicBezTo>
                    <a:pt x="78" y="85"/>
                    <a:pt x="53" y="95"/>
                    <a:pt x="33" y="86"/>
                  </a:cubicBezTo>
                  <a:cubicBezTo>
                    <a:pt x="12" y="77"/>
                    <a:pt x="0" y="52"/>
                    <a:pt x="9" y="31"/>
                  </a:cubicBezTo>
                  <a:cubicBezTo>
                    <a:pt x="22" y="2"/>
                    <a:pt x="44" y="0"/>
                    <a:pt x="65" y="9"/>
                  </a:cubicBezTo>
                  <a:cubicBezTo>
                    <a:pt x="86" y="18"/>
                    <a:pt x="96" y="43"/>
                    <a:pt x="87" y="64"/>
                  </a:cubicBezTo>
                </a:path>
              </a:pathLst>
            </a:custGeom>
            <a:solidFill>
              <a:srgbClr val="BFDB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2" name="Freeform 117"/>
            <p:cNvSpPr/>
            <p:nvPr/>
          </p:nvSpPr>
          <p:spPr bwMode="auto">
            <a:xfrm>
              <a:off x="5100638" y="2093913"/>
              <a:ext cx="68263" cy="63500"/>
            </a:xfrm>
            <a:custGeom>
              <a:avLst/>
              <a:gdLst>
                <a:gd name="T0" fmla="*/ 15 w 16"/>
                <a:gd name="T1" fmla="*/ 12 h 15"/>
                <a:gd name="T2" fmla="*/ 6 w 16"/>
                <a:gd name="T3" fmla="*/ 12 h 15"/>
                <a:gd name="T4" fmla="*/ 2 w 16"/>
                <a:gd name="T5" fmla="*/ 3 h 15"/>
                <a:gd name="T6" fmla="*/ 12 w 16"/>
                <a:gd name="T7" fmla="*/ 4 h 15"/>
                <a:gd name="T8" fmla="*/ 15 w 16"/>
                <a:gd name="T9" fmla="*/ 12 h 15"/>
              </a:gdLst>
              <a:ahLst/>
              <a:cxnLst>
                <a:cxn ang="0">
                  <a:pos x="T0" y="T1"/>
                </a:cxn>
                <a:cxn ang="0">
                  <a:pos x="T2" y="T3"/>
                </a:cxn>
                <a:cxn ang="0">
                  <a:pos x="T4" y="T5"/>
                </a:cxn>
                <a:cxn ang="0">
                  <a:pos x="T6" y="T7"/>
                </a:cxn>
                <a:cxn ang="0">
                  <a:pos x="T8" y="T9"/>
                </a:cxn>
              </a:cxnLst>
              <a:rect l="0" t="0" r="r" b="b"/>
              <a:pathLst>
                <a:path w="16" h="15">
                  <a:moveTo>
                    <a:pt x="15" y="12"/>
                  </a:moveTo>
                  <a:cubicBezTo>
                    <a:pt x="13" y="15"/>
                    <a:pt x="10" y="15"/>
                    <a:pt x="6" y="12"/>
                  </a:cubicBezTo>
                  <a:cubicBezTo>
                    <a:pt x="2" y="9"/>
                    <a:pt x="0" y="5"/>
                    <a:pt x="2" y="3"/>
                  </a:cubicBezTo>
                  <a:cubicBezTo>
                    <a:pt x="4" y="0"/>
                    <a:pt x="8" y="1"/>
                    <a:pt x="12" y="4"/>
                  </a:cubicBezTo>
                  <a:cubicBezTo>
                    <a:pt x="16" y="7"/>
                    <a:pt x="16" y="10"/>
                    <a:pt x="15" y="1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3" name="Freeform 118"/>
            <p:cNvSpPr/>
            <p:nvPr/>
          </p:nvSpPr>
          <p:spPr bwMode="auto">
            <a:xfrm>
              <a:off x="4951413" y="2301876"/>
              <a:ext cx="50800" cy="38100"/>
            </a:xfrm>
            <a:custGeom>
              <a:avLst/>
              <a:gdLst>
                <a:gd name="T0" fmla="*/ 1 w 12"/>
                <a:gd name="T1" fmla="*/ 3 h 9"/>
                <a:gd name="T2" fmla="*/ 6 w 12"/>
                <a:gd name="T3" fmla="*/ 1 h 9"/>
                <a:gd name="T4" fmla="*/ 11 w 12"/>
                <a:gd name="T5" fmla="*/ 7 h 9"/>
                <a:gd name="T6" fmla="*/ 4 w 12"/>
                <a:gd name="T7" fmla="*/ 8 h 9"/>
                <a:gd name="T8" fmla="*/ 1 w 12"/>
                <a:gd name="T9" fmla="*/ 3 h 9"/>
              </a:gdLst>
              <a:ahLst/>
              <a:cxnLst>
                <a:cxn ang="0">
                  <a:pos x="T0" y="T1"/>
                </a:cxn>
                <a:cxn ang="0">
                  <a:pos x="T2" y="T3"/>
                </a:cxn>
                <a:cxn ang="0">
                  <a:pos x="T4" y="T5"/>
                </a:cxn>
                <a:cxn ang="0">
                  <a:pos x="T6" y="T7"/>
                </a:cxn>
                <a:cxn ang="0">
                  <a:pos x="T8" y="T9"/>
                </a:cxn>
              </a:cxnLst>
              <a:rect l="0" t="0" r="r" b="b"/>
              <a:pathLst>
                <a:path w="12" h="9">
                  <a:moveTo>
                    <a:pt x="1" y="3"/>
                  </a:moveTo>
                  <a:cubicBezTo>
                    <a:pt x="1" y="1"/>
                    <a:pt x="3" y="0"/>
                    <a:pt x="6" y="1"/>
                  </a:cubicBezTo>
                  <a:cubicBezTo>
                    <a:pt x="10" y="2"/>
                    <a:pt x="12" y="5"/>
                    <a:pt x="11" y="7"/>
                  </a:cubicBezTo>
                  <a:cubicBezTo>
                    <a:pt x="10" y="9"/>
                    <a:pt x="7" y="9"/>
                    <a:pt x="4" y="8"/>
                  </a:cubicBezTo>
                  <a:cubicBezTo>
                    <a:pt x="0" y="7"/>
                    <a:pt x="0" y="5"/>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4" name="Freeform 119"/>
            <p:cNvSpPr/>
            <p:nvPr/>
          </p:nvSpPr>
          <p:spPr bwMode="auto">
            <a:xfrm>
              <a:off x="4964113" y="2101851"/>
              <a:ext cx="38100" cy="25400"/>
            </a:xfrm>
            <a:custGeom>
              <a:avLst/>
              <a:gdLst>
                <a:gd name="T0" fmla="*/ 1 w 9"/>
                <a:gd name="T1" fmla="*/ 3 h 6"/>
                <a:gd name="T2" fmla="*/ 4 w 9"/>
                <a:gd name="T3" fmla="*/ 1 h 6"/>
                <a:gd name="T4" fmla="*/ 8 w 9"/>
                <a:gd name="T5" fmla="*/ 4 h 6"/>
                <a:gd name="T6" fmla="*/ 4 w 9"/>
                <a:gd name="T7" fmla="*/ 6 h 6"/>
                <a:gd name="T8" fmla="*/ 1 w 9"/>
                <a:gd name="T9" fmla="*/ 3 h 6"/>
              </a:gdLst>
              <a:ahLst/>
              <a:cxnLst>
                <a:cxn ang="0">
                  <a:pos x="T0" y="T1"/>
                </a:cxn>
                <a:cxn ang="0">
                  <a:pos x="T2" y="T3"/>
                </a:cxn>
                <a:cxn ang="0">
                  <a:pos x="T4" y="T5"/>
                </a:cxn>
                <a:cxn ang="0">
                  <a:pos x="T6" y="T7"/>
                </a:cxn>
                <a:cxn ang="0">
                  <a:pos x="T8" y="T9"/>
                </a:cxn>
              </a:cxnLst>
              <a:rect l="0" t="0" r="r" b="b"/>
              <a:pathLst>
                <a:path w="9" h="6">
                  <a:moveTo>
                    <a:pt x="1" y="3"/>
                  </a:moveTo>
                  <a:cubicBezTo>
                    <a:pt x="1" y="1"/>
                    <a:pt x="2" y="0"/>
                    <a:pt x="4" y="1"/>
                  </a:cubicBezTo>
                  <a:cubicBezTo>
                    <a:pt x="7" y="1"/>
                    <a:pt x="9" y="2"/>
                    <a:pt x="8" y="4"/>
                  </a:cubicBezTo>
                  <a:cubicBezTo>
                    <a:pt x="8" y="5"/>
                    <a:pt x="6" y="6"/>
                    <a:pt x="4" y="6"/>
                  </a:cubicBezTo>
                  <a:cubicBezTo>
                    <a:pt x="1" y="5"/>
                    <a:pt x="0" y="4"/>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5" name="Freeform 120"/>
            <p:cNvSpPr/>
            <p:nvPr/>
          </p:nvSpPr>
          <p:spPr bwMode="auto">
            <a:xfrm>
              <a:off x="5108576" y="2217738"/>
              <a:ext cx="38100" cy="28575"/>
            </a:xfrm>
            <a:custGeom>
              <a:avLst/>
              <a:gdLst>
                <a:gd name="T0" fmla="*/ 8 w 9"/>
                <a:gd name="T1" fmla="*/ 5 h 7"/>
                <a:gd name="T2" fmla="*/ 4 w 9"/>
                <a:gd name="T3" fmla="*/ 6 h 7"/>
                <a:gd name="T4" fmla="*/ 1 w 9"/>
                <a:gd name="T5" fmla="*/ 2 h 7"/>
                <a:gd name="T6" fmla="*/ 6 w 9"/>
                <a:gd name="T7" fmla="*/ 1 h 7"/>
                <a:gd name="T8" fmla="*/ 8 w 9"/>
                <a:gd name="T9" fmla="*/ 5 h 7"/>
              </a:gdLst>
              <a:ahLst/>
              <a:cxnLst>
                <a:cxn ang="0">
                  <a:pos x="T0" y="T1"/>
                </a:cxn>
                <a:cxn ang="0">
                  <a:pos x="T2" y="T3"/>
                </a:cxn>
                <a:cxn ang="0">
                  <a:pos x="T4" y="T5"/>
                </a:cxn>
                <a:cxn ang="0">
                  <a:pos x="T6" y="T7"/>
                </a:cxn>
                <a:cxn ang="0">
                  <a:pos x="T8" y="T9"/>
                </a:cxn>
              </a:cxnLst>
              <a:rect l="0" t="0" r="r" b="b"/>
              <a:pathLst>
                <a:path w="9" h="7">
                  <a:moveTo>
                    <a:pt x="8" y="5"/>
                  </a:moveTo>
                  <a:cubicBezTo>
                    <a:pt x="7" y="6"/>
                    <a:pt x="6" y="7"/>
                    <a:pt x="4" y="6"/>
                  </a:cubicBezTo>
                  <a:cubicBezTo>
                    <a:pt x="2" y="5"/>
                    <a:pt x="0" y="3"/>
                    <a:pt x="1" y="2"/>
                  </a:cubicBezTo>
                  <a:cubicBezTo>
                    <a:pt x="1" y="1"/>
                    <a:pt x="4" y="0"/>
                    <a:pt x="6" y="1"/>
                  </a:cubicBezTo>
                  <a:cubicBezTo>
                    <a:pt x="8" y="2"/>
                    <a:pt x="9" y="4"/>
                    <a:pt x="8" y="5"/>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6" name="Freeform 121"/>
            <p:cNvSpPr/>
            <p:nvPr/>
          </p:nvSpPr>
          <p:spPr bwMode="auto">
            <a:xfrm>
              <a:off x="4960938" y="2166938"/>
              <a:ext cx="20638" cy="15875"/>
            </a:xfrm>
            <a:custGeom>
              <a:avLst/>
              <a:gdLst>
                <a:gd name="T0" fmla="*/ 2 w 5"/>
                <a:gd name="T1" fmla="*/ 3 h 4"/>
                <a:gd name="T2" fmla="*/ 3 w 5"/>
                <a:gd name="T3" fmla="*/ 1 h 4"/>
                <a:gd name="T4" fmla="*/ 2 w 5"/>
                <a:gd name="T5" fmla="*/ 3 h 4"/>
              </a:gdLst>
              <a:ahLst/>
              <a:cxnLst>
                <a:cxn ang="0">
                  <a:pos x="T0" y="T1"/>
                </a:cxn>
                <a:cxn ang="0">
                  <a:pos x="T2" y="T3"/>
                </a:cxn>
                <a:cxn ang="0">
                  <a:pos x="T4" y="T5"/>
                </a:cxn>
              </a:cxnLst>
              <a:rect l="0" t="0" r="r" b="b"/>
              <a:pathLst>
                <a:path w="5" h="4">
                  <a:moveTo>
                    <a:pt x="2" y="3"/>
                  </a:moveTo>
                  <a:cubicBezTo>
                    <a:pt x="3" y="4"/>
                    <a:pt x="5" y="2"/>
                    <a:pt x="3" y="1"/>
                  </a:cubicBezTo>
                  <a:cubicBezTo>
                    <a:pt x="2" y="0"/>
                    <a:pt x="0" y="2"/>
                    <a:pt x="2"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7" name="Freeform 122"/>
            <p:cNvSpPr/>
            <p:nvPr/>
          </p:nvSpPr>
          <p:spPr bwMode="auto">
            <a:xfrm>
              <a:off x="5027613" y="2068513"/>
              <a:ext cx="12700" cy="12700"/>
            </a:xfrm>
            <a:custGeom>
              <a:avLst/>
              <a:gdLst>
                <a:gd name="T0" fmla="*/ 2 w 3"/>
                <a:gd name="T1" fmla="*/ 2 h 3"/>
                <a:gd name="T2" fmla="*/ 3 w 3"/>
                <a:gd name="T3" fmla="*/ 1 h 3"/>
                <a:gd name="T4" fmla="*/ 1 w 3"/>
                <a:gd name="T5" fmla="*/ 0 h 3"/>
                <a:gd name="T6" fmla="*/ 1 w 3"/>
                <a:gd name="T7" fmla="*/ 0 h 3"/>
                <a:gd name="T8" fmla="*/ 2 w 3"/>
                <a:gd name="T9" fmla="*/ 2 h 3"/>
              </a:gdLst>
              <a:ahLst/>
              <a:cxnLst>
                <a:cxn ang="0">
                  <a:pos x="T0" y="T1"/>
                </a:cxn>
                <a:cxn ang="0">
                  <a:pos x="T2" y="T3"/>
                </a:cxn>
                <a:cxn ang="0">
                  <a:pos x="T4" y="T5"/>
                </a:cxn>
                <a:cxn ang="0">
                  <a:pos x="T6" y="T7"/>
                </a:cxn>
                <a:cxn ang="0">
                  <a:pos x="T8" y="T9"/>
                </a:cxn>
              </a:cxnLst>
              <a:rect l="0" t="0" r="r" b="b"/>
              <a:pathLst>
                <a:path w="3" h="3">
                  <a:moveTo>
                    <a:pt x="2" y="2"/>
                  </a:moveTo>
                  <a:cubicBezTo>
                    <a:pt x="2" y="2"/>
                    <a:pt x="2" y="2"/>
                    <a:pt x="3" y="1"/>
                  </a:cubicBezTo>
                  <a:cubicBezTo>
                    <a:pt x="3" y="0"/>
                    <a:pt x="2" y="0"/>
                    <a:pt x="1" y="0"/>
                  </a:cubicBezTo>
                  <a:cubicBezTo>
                    <a:pt x="1" y="0"/>
                    <a:pt x="1" y="0"/>
                    <a:pt x="1" y="0"/>
                  </a:cubicBezTo>
                  <a:cubicBezTo>
                    <a:pt x="0" y="1"/>
                    <a:pt x="1" y="3"/>
                    <a:pt x="2"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8" name="Freeform 123"/>
            <p:cNvSpPr/>
            <p:nvPr/>
          </p:nvSpPr>
          <p:spPr bwMode="auto">
            <a:xfrm>
              <a:off x="5181601" y="2205038"/>
              <a:ext cx="12700" cy="12700"/>
            </a:xfrm>
            <a:custGeom>
              <a:avLst/>
              <a:gdLst>
                <a:gd name="T0" fmla="*/ 1 w 3"/>
                <a:gd name="T1" fmla="*/ 3 h 3"/>
                <a:gd name="T2" fmla="*/ 2 w 3"/>
                <a:gd name="T3" fmla="*/ 1 h 3"/>
                <a:gd name="T4" fmla="*/ 1 w 3"/>
                <a:gd name="T5" fmla="*/ 3 h 3"/>
              </a:gdLst>
              <a:ahLst/>
              <a:cxnLst>
                <a:cxn ang="0">
                  <a:pos x="T0" y="T1"/>
                </a:cxn>
                <a:cxn ang="0">
                  <a:pos x="T2" y="T3"/>
                </a:cxn>
                <a:cxn ang="0">
                  <a:pos x="T4" y="T5"/>
                </a:cxn>
              </a:cxnLst>
              <a:rect l="0" t="0" r="r" b="b"/>
              <a:pathLst>
                <a:path w="3" h="3">
                  <a:moveTo>
                    <a:pt x="1" y="3"/>
                  </a:moveTo>
                  <a:cubicBezTo>
                    <a:pt x="2" y="3"/>
                    <a:pt x="3" y="2"/>
                    <a:pt x="2" y="1"/>
                  </a:cubicBezTo>
                  <a:cubicBezTo>
                    <a:pt x="1" y="0"/>
                    <a:pt x="0" y="2"/>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9" name="Freeform 124"/>
            <p:cNvSpPr/>
            <p:nvPr/>
          </p:nvSpPr>
          <p:spPr bwMode="auto">
            <a:xfrm>
              <a:off x="5053013" y="2157413"/>
              <a:ext cx="4763" cy="9525"/>
            </a:xfrm>
            <a:custGeom>
              <a:avLst/>
              <a:gdLst>
                <a:gd name="T0" fmla="*/ 1 w 1"/>
                <a:gd name="T1" fmla="*/ 1 h 2"/>
                <a:gd name="T2" fmla="*/ 1 w 1"/>
                <a:gd name="T3" fmla="*/ 1 h 2"/>
                <a:gd name="T4" fmla="*/ 1 w 1"/>
                <a:gd name="T5" fmla="*/ 0 h 2"/>
                <a:gd name="T6" fmla="*/ 1 w 1"/>
                <a:gd name="T7" fmla="*/ 0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0"/>
                    <a:pt x="1" y="0"/>
                    <a:pt x="1" y="0"/>
                  </a:cubicBezTo>
                  <a:cubicBezTo>
                    <a:pt x="1" y="0"/>
                    <a:pt x="1" y="0"/>
                    <a:pt x="1" y="0"/>
                  </a:cubicBezTo>
                  <a:cubicBezTo>
                    <a:pt x="1" y="0"/>
                    <a:pt x="0" y="0"/>
                    <a:pt x="0" y="1"/>
                  </a:cubicBezTo>
                  <a:cubicBezTo>
                    <a:pt x="0" y="2"/>
                    <a:pt x="1" y="2"/>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0" name="Freeform 125"/>
            <p:cNvSpPr/>
            <p:nvPr/>
          </p:nvSpPr>
          <p:spPr bwMode="auto">
            <a:xfrm>
              <a:off x="4930776" y="2114551"/>
              <a:ext cx="12700" cy="9525"/>
            </a:xfrm>
            <a:custGeom>
              <a:avLst/>
              <a:gdLst>
                <a:gd name="T0" fmla="*/ 2 w 3"/>
                <a:gd name="T1" fmla="*/ 1 h 2"/>
                <a:gd name="T2" fmla="*/ 2 w 3"/>
                <a:gd name="T3" fmla="*/ 1 h 2"/>
                <a:gd name="T4" fmla="*/ 1 w 3"/>
                <a:gd name="T5" fmla="*/ 1 h 2"/>
                <a:gd name="T6" fmla="*/ 1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2" y="1"/>
                    <a:pt x="2" y="1"/>
                  </a:cubicBezTo>
                  <a:cubicBezTo>
                    <a:pt x="3" y="0"/>
                    <a:pt x="0" y="0"/>
                    <a:pt x="1" y="1"/>
                  </a:cubicBezTo>
                  <a:cubicBezTo>
                    <a:pt x="1" y="2"/>
                    <a:pt x="1" y="2"/>
                    <a:pt x="1" y="2"/>
                  </a:cubicBezTo>
                  <a:cubicBezTo>
                    <a:pt x="1" y="2"/>
                    <a:pt x="2" y="2"/>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1" name="Freeform 126"/>
            <p:cNvSpPr/>
            <p:nvPr/>
          </p:nvSpPr>
          <p:spPr bwMode="auto">
            <a:xfrm>
              <a:off x="4913313" y="2149476"/>
              <a:ext cx="7938" cy="7938"/>
            </a:xfrm>
            <a:custGeom>
              <a:avLst/>
              <a:gdLst>
                <a:gd name="T0" fmla="*/ 2 w 2"/>
                <a:gd name="T1" fmla="*/ 1 h 2"/>
                <a:gd name="T2" fmla="*/ 1 w 2"/>
                <a:gd name="T3" fmla="*/ 1 h 2"/>
                <a:gd name="T4" fmla="*/ 1 w 2"/>
                <a:gd name="T5" fmla="*/ 1 h 2"/>
                <a:gd name="T6" fmla="*/ 2 w 2"/>
                <a:gd name="T7" fmla="*/ 1 h 2"/>
                <a:gd name="T8" fmla="*/ 0 w 2"/>
                <a:gd name="T9" fmla="*/ 0 h 2"/>
                <a:gd name="T10" fmla="*/ 0 w 2"/>
                <a:gd name="T11" fmla="*/ 1 h 2"/>
                <a:gd name="T12" fmla="*/ 0 w 2"/>
                <a:gd name="T13" fmla="*/ 1 h 2"/>
                <a:gd name="T14" fmla="*/ 1 w 2"/>
                <a:gd name="T15" fmla="*/ 2 h 2"/>
                <a:gd name="T16" fmla="*/ 2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1"/>
                  </a:moveTo>
                  <a:cubicBezTo>
                    <a:pt x="1" y="1"/>
                    <a:pt x="1" y="1"/>
                    <a:pt x="1" y="1"/>
                  </a:cubicBezTo>
                  <a:cubicBezTo>
                    <a:pt x="1" y="1"/>
                    <a:pt x="1" y="1"/>
                    <a:pt x="1" y="1"/>
                  </a:cubicBezTo>
                  <a:cubicBezTo>
                    <a:pt x="2" y="1"/>
                    <a:pt x="2" y="1"/>
                    <a:pt x="2" y="1"/>
                  </a:cubicBezTo>
                  <a:cubicBezTo>
                    <a:pt x="2" y="0"/>
                    <a:pt x="1" y="0"/>
                    <a:pt x="0" y="0"/>
                  </a:cubicBezTo>
                  <a:cubicBezTo>
                    <a:pt x="0" y="1"/>
                    <a:pt x="0" y="1"/>
                    <a:pt x="0" y="1"/>
                  </a:cubicBezTo>
                  <a:cubicBezTo>
                    <a:pt x="0" y="1"/>
                    <a:pt x="0" y="1"/>
                    <a:pt x="0" y="1"/>
                  </a:cubicBezTo>
                  <a:cubicBezTo>
                    <a:pt x="1" y="2"/>
                    <a:pt x="1" y="2"/>
                    <a:pt x="1" y="2"/>
                  </a:cubicBezTo>
                  <a:cubicBezTo>
                    <a:pt x="1" y="2"/>
                    <a:pt x="2" y="1"/>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2" name="Freeform 127"/>
            <p:cNvSpPr/>
            <p:nvPr/>
          </p:nvSpPr>
          <p:spPr bwMode="auto">
            <a:xfrm>
              <a:off x="4976813" y="2073276"/>
              <a:ext cx="4763" cy="7938"/>
            </a:xfrm>
            <a:custGeom>
              <a:avLst/>
              <a:gdLst>
                <a:gd name="T0" fmla="*/ 0 w 1"/>
                <a:gd name="T1" fmla="*/ 1 h 2"/>
                <a:gd name="T2" fmla="*/ 1 w 1"/>
                <a:gd name="T3" fmla="*/ 0 h 2"/>
                <a:gd name="T4" fmla="*/ 0 w 1"/>
                <a:gd name="T5" fmla="*/ 1 h 2"/>
              </a:gdLst>
              <a:ahLst/>
              <a:cxnLst>
                <a:cxn ang="0">
                  <a:pos x="T0" y="T1"/>
                </a:cxn>
                <a:cxn ang="0">
                  <a:pos x="T2" y="T3"/>
                </a:cxn>
                <a:cxn ang="0">
                  <a:pos x="T4" y="T5"/>
                </a:cxn>
              </a:cxnLst>
              <a:rect l="0" t="0" r="r" b="b"/>
              <a:pathLst>
                <a:path w="1" h="2">
                  <a:moveTo>
                    <a:pt x="0" y="1"/>
                  </a:moveTo>
                  <a:cubicBezTo>
                    <a:pt x="1" y="2"/>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3" name="Freeform 128"/>
            <p:cNvSpPr/>
            <p:nvPr/>
          </p:nvSpPr>
          <p:spPr bwMode="auto">
            <a:xfrm>
              <a:off x="5070476" y="2068513"/>
              <a:ext cx="4763" cy="4763"/>
            </a:xfrm>
            <a:custGeom>
              <a:avLst/>
              <a:gdLst>
                <a:gd name="T0" fmla="*/ 0 w 1"/>
                <a:gd name="T1" fmla="*/ 0 h 1"/>
                <a:gd name="T2" fmla="*/ 0 w 1"/>
                <a:gd name="T3" fmla="*/ 0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0"/>
                    <a:pt x="1" y="0"/>
                    <a:pt x="1" y="0"/>
                  </a:cubicBezTo>
                  <a:lnTo>
                    <a:pt x="0" y="0"/>
                  </a:ln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4" name="Freeform 129"/>
            <p:cNvSpPr/>
            <p:nvPr/>
          </p:nvSpPr>
          <p:spPr bwMode="auto">
            <a:xfrm>
              <a:off x="4933951" y="2089151"/>
              <a:ext cx="9525" cy="9525"/>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2" y="2"/>
                    <a:pt x="2" y="1"/>
                    <a:pt x="2"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5" name="Freeform 130"/>
            <p:cNvSpPr/>
            <p:nvPr/>
          </p:nvSpPr>
          <p:spPr bwMode="auto">
            <a:xfrm>
              <a:off x="4943476" y="2157413"/>
              <a:ext cx="7938" cy="9525"/>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2"/>
                    <a:pt x="2" y="1"/>
                    <a:pt x="1"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6" name="Freeform 131"/>
            <p:cNvSpPr/>
            <p:nvPr/>
          </p:nvSpPr>
          <p:spPr bwMode="auto">
            <a:xfrm>
              <a:off x="5032376" y="2124076"/>
              <a:ext cx="7938" cy="3175"/>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1" y="1"/>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7" name="Freeform 132"/>
            <p:cNvSpPr/>
            <p:nvPr/>
          </p:nvSpPr>
          <p:spPr bwMode="auto">
            <a:xfrm>
              <a:off x="4900613" y="22510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8" name="Freeform 133"/>
            <p:cNvSpPr/>
            <p:nvPr/>
          </p:nvSpPr>
          <p:spPr bwMode="auto">
            <a:xfrm>
              <a:off x="4921251" y="2276476"/>
              <a:ext cx="4763"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9" name="Freeform 134"/>
            <p:cNvSpPr/>
            <p:nvPr/>
          </p:nvSpPr>
          <p:spPr bwMode="auto">
            <a:xfrm>
              <a:off x="4921251" y="2311401"/>
              <a:ext cx="12700" cy="12700"/>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3"/>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0" name="Freeform 135"/>
            <p:cNvSpPr/>
            <p:nvPr/>
          </p:nvSpPr>
          <p:spPr bwMode="auto">
            <a:xfrm>
              <a:off x="4956176" y="2276476"/>
              <a:ext cx="4763" cy="4763"/>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1"/>
                    <a:pt x="1" y="1"/>
                    <a:pt x="1" y="1"/>
                  </a:cubicBezTo>
                  <a:cubicBezTo>
                    <a:pt x="1" y="1"/>
                    <a:pt x="1" y="0"/>
                    <a:pt x="1" y="0"/>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1" name="Freeform 136"/>
            <p:cNvSpPr/>
            <p:nvPr/>
          </p:nvSpPr>
          <p:spPr bwMode="auto">
            <a:xfrm>
              <a:off x="4989513" y="2362201"/>
              <a:ext cx="9525" cy="7938"/>
            </a:xfrm>
            <a:custGeom>
              <a:avLst/>
              <a:gdLst>
                <a:gd name="T0" fmla="*/ 1 w 2"/>
                <a:gd name="T1" fmla="*/ 2 h 2"/>
                <a:gd name="T2" fmla="*/ 2 w 2"/>
                <a:gd name="T3" fmla="*/ 0 h 2"/>
                <a:gd name="T4" fmla="*/ 1 w 2"/>
                <a:gd name="T5" fmla="*/ 2 h 2"/>
              </a:gdLst>
              <a:ahLst/>
              <a:cxnLst>
                <a:cxn ang="0">
                  <a:pos x="T0" y="T1"/>
                </a:cxn>
                <a:cxn ang="0">
                  <a:pos x="T2" y="T3"/>
                </a:cxn>
                <a:cxn ang="0">
                  <a:pos x="T4" y="T5"/>
                </a:cxn>
              </a:cxnLst>
              <a:rect l="0" t="0" r="r" b="b"/>
              <a:pathLst>
                <a:path w="2" h="2">
                  <a:moveTo>
                    <a:pt x="1" y="2"/>
                  </a:moveTo>
                  <a:cubicBezTo>
                    <a:pt x="1" y="2"/>
                    <a:pt x="2"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2" name="Freeform 137"/>
            <p:cNvSpPr/>
            <p:nvPr/>
          </p:nvSpPr>
          <p:spPr bwMode="auto">
            <a:xfrm>
              <a:off x="5024438" y="2324101"/>
              <a:ext cx="7938" cy="7938"/>
            </a:xfrm>
            <a:custGeom>
              <a:avLst/>
              <a:gdLst>
                <a:gd name="T0" fmla="*/ 0 w 2"/>
                <a:gd name="T1" fmla="*/ 1 h 2"/>
                <a:gd name="T2" fmla="*/ 0 w 2"/>
                <a:gd name="T3" fmla="*/ 1 h 2"/>
                <a:gd name="T4" fmla="*/ 1 w 2"/>
                <a:gd name="T5" fmla="*/ 2 h 2"/>
                <a:gd name="T6" fmla="*/ 1 w 2"/>
                <a:gd name="T7" fmla="*/ 2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1"/>
                    <a:pt x="0" y="1"/>
                    <a:pt x="0" y="1"/>
                  </a:cubicBezTo>
                  <a:cubicBezTo>
                    <a:pt x="1" y="2"/>
                    <a:pt x="1" y="2"/>
                    <a:pt x="1" y="2"/>
                  </a:cubicBezTo>
                  <a:cubicBezTo>
                    <a:pt x="1" y="2"/>
                    <a:pt x="1" y="2"/>
                    <a:pt x="1" y="2"/>
                  </a:cubicBezTo>
                  <a:cubicBezTo>
                    <a:pt x="2" y="1"/>
                    <a:pt x="0" y="0"/>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3" name="Freeform 138"/>
            <p:cNvSpPr/>
            <p:nvPr/>
          </p:nvSpPr>
          <p:spPr bwMode="auto">
            <a:xfrm>
              <a:off x="5172076" y="2144713"/>
              <a:ext cx="9525" cy="9525"/>
            </a:xfrm>
            <a:custGeom>
              <a:avLst/>
              <a:gdLst>
                <a:gd name="T0" fmla="*/ 1 w 2"/>
                <a:gd name="T1" fmla="*/ 2 h 2"/>
                <a:gd name="T2" fmla="*/ 2 w 2"/>
                <a:gd name="T3" fmla="*/ 1 h 2"/>
                <a:gd name="T4" fmla="*/ 1 w 2"/>
                <a:gd name="T5" fmla="*/ 2 h 2"/>
              </a:gdLst>
              <a:ahLst/>
              <a:cxnLst>
                <a:cxn ang="0">
                  <a:pos x="T0" y="T1"/>
                </a:cxn>
                <a:cxn ang="0">
                  <a:pos x="T2" y="T3"/>
                </a:cxn>
                <a:cxn ang="0">
                  <a:pos x="T4" y="T5"/>
                </a:cxn>
              </a:cxnLst>
              <a:rect l="0" t="0" r="r" b="b"/>
              <a:pathLst>
                <a:path w="2" h="2">
                  <a:moveTo>
                    <a:pt x="1" y="2"/>
                  </a:moveTo>
                  <a:cubicBezTo>
                    <a:pt x="2" y="2"/>
                    <a:pt x="2" y="1"/>
                    <a:pt x="2" y="1"/>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4" name="Freeform 139"/>
            <p:cNvSpPr/>
            <p:nvPr/>
          </p:nvSpPr>
          <p:spPr bwMode="auto">
            <a:xfrm>
              <a:off x="5146676" y="21621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5" name="Freeform 140"/>
            <p:cNvSpPr/>
            <p:nvPr/>
          </p:nvSpPr>
          <p:spPr bwMode="auto">
            <a:xfrm>
              <a:off x="5130801" y="2251076"/>
              <a:ext cx="7938" cy="7938"/>
            </a:xfrm>
            <a:custGeom>
              <a:avLst/>
              <a:gdLst>
                <a:gd name="T0" fmla="*/ 1 w 2"/>
                <a:gd name="T1" fmla="*/ 2 h 2"/>
                <a:gd name="T2" fmla="*/ 1 w 2"/>
                <a:gd name="T3" fmla="*/ 1 h 2"/>
                <a:gd name="T4" fmla="*/ 0 w 2"/>
                <a:gd name="T5" fmla="*/ 1 h 2"/>
                <a:gd name="T6" fmla="*/ 0 w 2"/>
                <a:gd name="T7" fmla="*/ 2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1"/>
                  </a:cubicBezTo>
                  <a:cubicBezTo>
                    <a:pt x="2" y="1"/>
                    <a:pt x="1" y="0"/>
                    <a:pt x="0" y="1"/>
                  </a:cubicBezTo>
                  <a:cubicBezTo>
                    <a:pt x="0" y="1"/>
                    <a:pt x="0" y="1"/>
                    <a:pt x="0" y="2"/>
                  </a:cubicBezTo>
                  <a:cubicBezTo>
                    <a:pt x="1" y="2"/>
                    <a:pt x="1" y="2"/>
                    <a:pt x="1" y="2"/>
                  </a:cubicBezTo>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6" name="Freeform 141"/>
            <p:cNvSpPr/>
            <p:nvPr/>
          </p:nvSpPr>
          <p:spPr bwMode="auto">
            <a:xfrm>
              <a:off x="5138738" y="2349501"/>
              <a:ext cx="7938" cy="3175"/>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1"/>
                    <a:pt x="2"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7" name="Freeform 142"/>
            <p:cNvSpPr/>
            <p:nvPr/>
          </p:nvSpPr>
          <p:spPr bwMode="auto">
            <a:xfrm>
              <a:off x="5105401" y="2352676"/>
              <a:ext cx="12700" cy="9525"/>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2" y="2"/>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8" name="Freeform 143"/>
            <p:cNvSpPr/>
            <p:nvPr/>
          </p:nvSpPr>
          <p:spPr bwMode="auto">
            <a:xfrm>
              <a:off x="5199063" y="2268538"/>
              <a:ext cx="7938" cy="7938"/>
            </a:xfrm>
            <a:custGeom>
              <a:avLst/>
              <a:gdLst>
                <a:gd name="T0" fmla="*/ 1 w 2"/>
                <a:gd name="T1" fmla="*/ 1 h 2"/>
                <a:gd name="T2" fmla="*/ 1 w 2"/>
                <a:gd name="T3" fmla="*/ 0 h 2"/>
                <a:gd name="T4" fmla="*/ 1 w 2"/>
                <a:gd name="T5" fmla="*/ 1 h 2"/>
              </a:gdLst>
              <a:ahLst/>
              <a:cxnLst>
                <a:cxn ang="0">
                  <a:pos x="T0" y="T1"/>
                </a:cxn>
                <a:cxn ang="0">
                  <a:pos x="T2" y="T3"/>
                </a:cxn>
                <a:cxn ang="0">
                  <a:pos x="T4" y="T5"/>
                </a:cxn>
              </a:cxnLst>
              <a:rect l="0" t="0" r="r" b="b"/>
              <a:pathLst>
                <a:path w="2" h="2">
                  <a:moveTo>
                    <a:pt x="1" y="1"/>
                  </a:moveTo>
                  <a:cubicBezTo>
                    <a:pt x="1" y="2"/>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9" name="Freeform 146"/>
            <p:cNvSpPr>
              <a:spLocks noEditPoints="1"/>
            </p:cNvSpPr>
            <p:nvPr/>
          </p:nvSpPr>
          <p:spPr bwMode="auto">
            <a:xfrm>
              <a:off x="4875213" y="2111376"/>
              <a:ext cx="357188" cy="238125"/>
            </a:xfrm>
            <a:custGeom>
              <a:avLst/>
              <a:gdLst>
                <a:gd name="T0" fmla="*/ 84 w 84"/>
                <a:gd name="T1" fmla="*/ 30 h 56"/>
                <a:gd name="T2" fmla="*/ 84 w 84"/>
                <a:gd name="T3" fmla="*/ 34 h 56"/>
                <a:gd name="T4" fmla="*/ 84 w 84"/>
                <a:gd name="T5" fmla="*/ 30 h 56"/>
                <a:gd name="T6" fmla="*/ 3 w 84"/>
                <a:gd name="T7" fmla="*/ 12 h 56"/>
                <a:gd name="T8" fmla="*/ 0 w 84"/>
                <a:gd name="T9" fmla="*/ 23 h 56"/>
                <a:gd name="T10" fmla="*/ 40 w 84"/>
                <a:gd name="T11" fmla="*/ 44 h 56"/>
                <a:gd name="T12" fmla="*/ 72 w 84"/>
                <a:gd name="T13" fmla="*/ 56 h 56"/>
                <a:gd name="T14" fmla="*/ 80 w 84"/>
                <a:gd name="T15" fmla="*/ 45 h 56"/>
                <a:gd name="T16" fmla="*/ 45 w 84"/>
                <a:gd name="T17" fmla="*/ 32 h 56"/>
                <a:gd name="T18" fmla="*/ 3 w 84"/>
                <a:gd name="T19" fmla="*/ 12 h 56"/>
                <a:gd name="T20" fmla="*/ 9 w 84"/>
                <a:gd name="T21" fmla="*/ 0 h 56"/>
                <a:gd name="T22" fmla="*/ 7 w 84"/>
                <a:gd name="T23" fmla="*/ 3 h 56"/>
                <a:gd name="T24" fmla="*/ 9 w 8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56">
                  <a:moveTo>
                    <a:pt x="84" y="30"/>
                  </a:moveTo>
                  <a:cubicBezTo>
                    <a:pt x="84" y="34"/>
                    <a:pt x="84" y="34"/>
                    <a:pt x="84" y="34"/>
                  </a:cubicBezTo>
                  <a:cubicBezTo>
                    <a:pt x="84" y="33"/>
                    <a:pt x="84" y="31"/>
                    <a:pt x="84" y="30"/>
                  </a:cubicBezTo>
                  <a:moveTo>
                    <a:pt x="3" y="12"/>
                  </a:moveTo>
                  <a:cubicBezTo>
                    <a:pt x="1" y="16"/>
                    <a:pt x="0" y="19"/>
                    <a:pt x="0" y="23"/>
                  </a:cubicBezTo>
                  <a:cubicBezTo>
                    <a:pt x="11" y="30"/>
                    <a:pt x="24" y="37"/>
                    <a:pt x="40" y="44"/>
                  </a:cubicBezTo>
                  <a:cubicBezTo>
                    <a:pt x="51" y="49"/>
                    <a:pt x="62" y="53"/>
                    <a:pt x="72" y="56"/>
                  </a:cubicBezTo>
                  <a:cubicBezTo>
                    <a:pt x="75" y="53"/>
                    <a:pt x="78" y="49"/>
                    <a:pt x="80" y="45"/>
                  </a:cubicBezTo>
                  <a:cubicBezTo>
                    <a:pt x="70" y="42"/>
                    <a:pt x="58" y="37"/>
                    <a:pt x="45" y="32"/>
                  </a:cubicBezTo>
                  <a:cubicBezTo>
                    <a:pt x="28" y="25"/>
                    <a:pt x="13" y="17"/>
                    <a:pt x="3" y="12"/>
                  </a:cubicBezTo>
                  <a:moveTo>
                    <a:pt x="9" y="0"/>
                  </a:moveTo>
                  <a:cubicBezTo>
                    <a:pt x="8" y="1"/>
                    <a:pt x="7" y="2"/>
                    <a:pt x="7" y="3"/>
                  </a:cubicBezTo>
                  <a:cubicBezTo>
                    <a:pt x="9" y="0"/>
                    <a:pt x="9" y="0"/>
                    <a:pt x="9" y="0"/>
                  </a:cubicBezTo>
                </a:path>
              </a:pathLst>
            </a:custGeom>
            <a:solidFill>
              <a:srgbClr val="DBEBE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00" name="组合 99"/>
          <p:cNvGrpSpPr/>
          <p:nvPr/>
        </p:nvGrpSpPr>
        <p:grpSpPr>
          <a:xfrm>
            <a:off x="1706679" y="3265205"/>
            <a:ext cx="968453" cy="959920"/>
            <a:chOff x="4748213" y="3360738"/>
            <a:chExt cx="360363" cy="357188"/>
          </a:xfrm>
        </p:grpSpPr>
        <p:sp>
          <p:nvSpPr>
            <p:cNvPr id="101" name="Freeform 147"/>
            <p:cNvSpPr/>
            <p:nvPr/>
          </p:nvSpPr>
          <p:spPr bwMode="auto">
            <a:xfrm>
              <a:off x="4748213" y="3360738"/>
              <a:ext cx="360363" cy="357188"/>
            </a:xfrm>
            <a:custGeom>
              <a:avLst/>
              <a:gdLst>
                <a:gd name="T0" fmla="*/ 11 w 85"/>
                <a:gd name="T1" fmla="*/ 63 h 84"/>
                <a:gd name="T2" fmla="*/ 21 w 85"/>
                <a:gd name="T3" fmla="*/ 12 h 84"/>
                <a:gd name="T4" fmla="*/ 73 w 85"/>
                <a:gd name="T5" fmla="*/ 20 h 84"/>
                <a:gd name="T6" fmla="*/ 64 w 85"/>
                <a:gd name="T7" fmla="*/ 73 h 84"/>
                <a:gd name="T8" fmla="*/ 11 w 85"/>
                <a:gd name="T9" fmla="*/ 63 h 84"/>
              </a:gdLst>
              <a:ahLst/>
              <a:cxnLst>
                <a:cxn ang="0">
                  <a:pos x="T0" y="T1"/>
                </a:cxn>
                <a:cxn ang="0">
                  <a:pos x="T2" y="T3"/>
                </a:cxn>
                <a:cxn ang="0">
                  <a:pos x="T4" y="T5"/>
                </a:cxn>
                <a:cxn ang="0">
                  <a:pos x="T6" y="T7"/>
                </a:cxn>
                <a:cxn ang="0">
                  <a:pos x="T8" y="T9"/>
                </a:cxn>
              </a:cxnLst>
              <a:rect l="0" t="0" r="r" b="b"/>
              <a:pathLst>
                <a:path w="85" h="84">
                  <a:moveTo>
                    <a:pt x="11" y="63"/>
                  </a:moveTo>
                  <a:cubicBezTo>
                    <a:pt x="0" y="47"/>
                    <a:pt x="3" y="24"/>
                    <a:pt x="21" y="12"/>
                  </a:cubicBezTo>
                  <a:cubicBezTo>
                    <a:pt x="38" y="0"/>
                    <a:pt x="62" y="4"/>
                    <a:pt x="73" y="20"/>
                  </a:cubicBezTo>
                  <a:cubicBezTo>
                    <a:pt x="85" y="36"/>
                    <a:pt x="81" y="61"/>
                    <a:pt x="64" y="73"/>
                  </a:cubicBezTo>
                  <a:cubicBezTo>
                    <a:pt x="47" y="84"/>
                    <a:pt x="22" y="79"/>
                    <a:pt x="11" y="6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 name="Freeform 148"/>
            <p:cNvSpPr/>
            <p:nvPr/>
          </p:nvSpPr>
          <p:spPr bwMode="auto">
            <a:xfrm>
              <a:off x="4951413" y="3621088"/>
              <a:ext cx="42863" cy="33338"/>
            </a:xfrm>
            <a:custGeom>
              <a:avLst/>
              <a:gdLst>
                <a:gd name="T0" fmla="*/ 1 w 10"/>
                <a:gd name="T1" fmla="*/ 7 h 8"/>
                <a:gd name="T2" fmla="*/ 4 w 10"/>
                <a:gd name="T3" fmla="*/ 2 h 8"/>
                <a:gd name="T4" fmla="*/ 9 w 10"/>
                <a:gd name="T5" fmla="*/ 1 h 8"/>
                <a:gd name="T6" fmla="*/ 8 w 10"/>
                <a:gd name="T7" fmla="*/ 6 h 8"/>
                <a:gd name="T8" fmla="*/ 1 w 10"/>
                <a:gd name="T9" fmla="*/ 7 h 8"/>
              </a:gdLst>
              <a:ahLst/>
              <a:cxnLst>
                <a:cxn ang="0">
                  <a:pos x="T0" y="T1"/>
                </a:cxn>
                <a:cxn ang="0">
                  <a:pos x="T2" y="T3"/>
                </a:cxn>
                <a:cxn ang="0">
                  <a:pos x="T4" y="T5"/>
                </a:cxn>
                <a:cxn ang="0">
                  <a:pos x="T6" y="T7"/>
                </a:cxn>
                <a:cxn ang="0">
                  <a:pos x="T8" y="T9"/>
                </a:cxn>
              </a:cxnLst>
              <a:rect l="0" t="0" r="r" b="b"/>
              <a:pathLst>
                <a:path w="10" h="8">
                  <a:moveTo>
                    <a:pt x="1" y="7"/>
                  </a:moveTo>
                  <a:cubicBezTo>
                    <a:pt x="0" y="6"/>
                    <a:pt x="1" y="3"/>
                    <a:pt x="4" y="2"/>
                  </a:cubicBezTo>
                  <a:cubicBezTo>
                    <a:pt x="6" y="0"/>
                    <a:pt x="8" y="0"/>
                    <a:pt x="9" y="1"/>
                  </a:cubicBezTo>
                  <a:cubicBezTo>
                    <a:pt x="10" y="2"/>
                    <a:pt x="10" y="4"/>
                    <a:pt x="8" y="6"/>
                  </a:cubicBezTo>
                  <a:cubicBezTo>
                    <a:pt x="5" y="7"/>
                    <a:pt x="2" y="8"/>
                    <a:pt x="1" y="7"/>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 name="Freeform 149"/>
            <p:cNvSpPr/>
            <p:nvPr/>
          </p:nvSpPr>
          <p:spPr bwMode="auto">
            <a:xfrm>
              <a:off x="4887913" y="3505201"/>
              <a:ext cx="33338" cy="30163"/>
            </a:xfrm>
            <a:custGeom>
              <a:avLst/>
              <a:gdLst>
                <a:gd name="T0" fmla="*/ 1 w 8"/>
                <a:gd name="T1" fmla="*/ 2 h 7"/>
                <a:gd name="T2" fmla="*/ 5 w 8"/>
                <a:gd name="T3" fmla="*/ 0 h 7"/>
                <a:gd name="T4" fmla="*/ 7 w 8"/>
                <a:gd name="T5" fmla="*/ 4 h 7"/>
                <a:gd name="T6" fmla="*/ 3 w 8"/>
                <a:gd name="T7" fmla="*/ 7 h 7"/>
                <a:gd name="T8" fmla="*/ 1 w 8"/>
                <a:gd name="T9" fmla="*/ 2 h 7"/>
              </a:gdLst>
              <a:ahLst/>
              <a:cxnLst>
                <a:cxn ang="0">
                  <a:pos x="T0" y="T1"/>
                </a:cxn>
                <a:cxn ang="0">
                  <a:pos x="T2" y="T3"/>
                </a:cxn>
                <a:cxn ang="0">
                  <a:pos x="T4" y="T5"/>
                </a:cxn>
                <a:cxn ang="0">
                  <a:pos x="T6" y="T7"/>
                </a:cxn>
                <a:cxn ang="0">
                  <a:pos x="T8" y="T9"/>
                </a:cxn>
              </a:cxnLst>
              <a:rect l="0" t="0" r="r" b="b"/>
              <a:pathLst>
                <a:path w="8" h="7">
                  <a:moveTo>
                    <a:pt x="1" y="2"/>
                  </a:moveTo>
                  <a:cubicBezTo>
                    <a:pt x="2" y="1"/>
                    <a:pt x="4" y="0"/>
                    <a:pt x="5" y="0"/>
                  </a:cubicBezTo>
                  <a:cubicBezTo>
                    <a:pt x="7" y="1"/>
                    <a:pt x="8" y="3"/>
                    <a:pt x="7" y="4"/>
                  </a:cubicBezTo>
                  <a:cubicBezTo>
                    <a:pt x="6" y="6"/>
                    <a:pt x="5" y="7"/>
                    <a:pt x="3" y="7"/>
                  </a:cubicBezTo>
                  <a:cubicBezTo>
                    <a:pt x="2" y="6"/>
                    <a:pt x="0" y="4"/>
                    <a:pt x="1" y="2"/>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 name="Freeform 150"/>
            <p:cNvSpPr/>
            <p:nvPr/>
          </p:nvSpPr>
          <p:spPr bwMode="auto">
            <a:xfrm>
              <a:off x="4875213" y="3416301"/>
              <a:ext cx="20638" cy="17463"/>
            </a:xfrm>
            <a:custGeom>
              <a:avLst/>
              <a:gdLst>
                <a:gd name="T0" fmla="*/ 1 w 5"/>
                <a:gd name="T1" fmla="*/ 3 h 4"/>
                <a:gd name="T2" fmla="*/ 2 w 5"/>
                <a:gd name="T3" fmla="*/ 1 h 4"/>
                <a:gd name="T4" fmla="*/ 4 w 5"/>
                <a:gd name="T5" fmla="*/ 1 h 4"/>
                <a:gd name="T6" fmla="*/ 4 w 5"/>
                <a:gd name="T7" fmla="*/ 3 h 4"/>
                <a:gd name="T8" fmla="*/ 1 w 5"/>
                <a:gd name="T9" fmla="*/ 3 h 4"/>
              </a:gdLst>
              <a:ahLst/>
              <a:cxnLst>
                <a:cxn ang="0">
                  <a:pos x="T0" y="T1"/>
                </a:cxn>
                <a:cxn ang="0">
                  <a:pos x="T2" y="T3"/>
                </a:cxn>
                <a:cxn ang="0">
                  <a:pos x="T4" y="T5"/>
                </a:cxn>
                <a:cxn ang="0">
                  <a:pos x="T6" y="T7"/>
                </a:cxn>
                <a:cxn ang="0">
                  <a:pos x="T8" y="T9"/>
                </a:cxn>
              </a:cxnLst>
              <a:rect l="0" t="0" r="r" b="b"/>
              <a:pathLst>
                <a:path w="5" h="4">
                  <a:moveTo>
                    <a:pt x="1" y="3"/>
                  </a:moveTo>
                  <a:cubicBezTo>
                    <a:pt x="0" y="2"/>
                    <a:pt x="1" y="1"/>
                    <a:pt x="2" y="1"/>
                  </a:cubicBezTo>
                  <a:cubicBezTo>
                    <a:pt x="3" y="0"/>
                    <a:pt x="4" y="0"/>
                    <a:pt x="4" y="1"/>
                  </a:cubicBezTo>
                  <a:cubicBezTo>
                    <a:pt x="5" y="1"/>
                    <a:pt x="5" y="2"/>
                    <a:pt x="4" y="3"/>
                  </a:cubicBezTo>
                  <a:cubicBezTo>
                    <a:pt x="3" y="4"/>
                    <a:pt x="1" y="4"/>
                    <a:pt x="1"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 name="Freeform 151"/>
            <p:cNvSpPr/>
            <p:nvPr/>
          </p:nvSpPr>
          <p:spPr bwMode="auto">
            <a:xfrm>
              <a:off x="4875213" y="3636963"/>
              <a:ext cx="12700" cy="12700"/>
            </a:xfrm>
            <a:custGeom>
              <a:avLst/>
              <a:gdLst>
                <a:gd name="T0" fmla="*/ 0 w 3"/>
                <a:gd name="T1" fmla="*/ 2 h 3"/>
                <a:gd name="T2" fmla="*/ 0 w 3"/>
                <a:gd name="T3" fmla="*/ 0 h 3"/>
                <a:gd name="T4" fmla="*/ 2 w 3"/>
                <a:gd name="T5" fmla="*/ 0 h 3"/>
                <a:gd name="T6" fmla="*/ 2 w 3"/>
                <a:gd name="T7" fmla="*/ 2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1"/>
                    <a:pt x="0" y="0"/>
                  </a:cubicBezTo>
                  <a:cubicBezTo>
                    <a:pt x="1" y="0"/>
                    <a:pt x="2" y="0"/>
                    <a:pt x="2" y="0"/>
                  </a:cubicBezTo>
                  <a:cubicBezTo>
                    <a:pt x="3" y="1"/>
                    <a:pt x="2" y="2"/>
                    <a:pt x="2" y="2"/>
                  </a:cubicBezTo>
                  <a:cubicBezTo>
                    <a:pt x="1" y="3"/>
                    <a:pt x="0" y="3"/>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 name="Freeform 152"/>
            <p:cNvSpPr/>
            <p:nvPr/>
          </p:nvSpPr>
          <p:spPr bwMode="auto">
            <a:xfrm>
              <a:off x="5019676" y="3594101"/>
              <a:ext cx="12700" cy="12700"/>
            </a:xfrm>
            <a:custGeom>
              <a:avLst/>
              <a:gdLst>
                <a:gd name="T0" fmla="*/ 0 w 3"/>
                <a:gd name="T1" fmla="*/ 3 h 3"/>
                <a:gd name="T2" fmla="*/ 1 w 3"/>
                <a:gd name="T3" fmla="*/ 1 h 3"/>
                <a:gd name="T4" fmla="*/ 3 w 3"/>
                <a:gd name="T5" fmla="*/ 1 h 3"/>
                <a:gd name="T6" fmla="*/ 2 w 3"/>
                <a:gd name="T7" fmla="*/ 3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cubicBezTo>
                    <a:pt x="0" y="2"/>
                    <a:pt x="0" y="1"/>
                    <a:pt x="1" y="1"/>
                  </a:cubicBezTo>
                  <a:cubicBezTo>
                    <a:pt x="1" y="0"/>
                    <a:pt x="2" y="0"/>
                    <a:pt x="3" y="1"/>
                  </a:cubicBezTo>
                  <a:cubicBezTo>
                    <a:pt x="3" y="1"/>
                    <a:pt x="3" y="2"/>
                    <a:pt x="2" y="3"/>
                  </a:cubicBezTo>
                  <a:cubicBezTo>
                    <a:pt x="2" y="3"/>
                    <a:pt x="1" y="3"/>
                    <a:pt x="0"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 name="Freeform 153"/>
            <p:cNvSpPr/>
            <p:nvPr/>
          </p:nvSpPr>
          <p:spPr bwMode="auto">
            <a:xfrm>
              <a:off x="4960938" y="3621088"/>
              <a:ext cx="25400" cy="20638"/>
            </a:xfrm>
            <a:custGeom>
              <a:avLst/>
              <a:gdLst>
                <a:gd name="T0" fmla="*/ 4 w 6"/>
                <a:gd name="T1" fmla="*/ 4 h 5"/>
                <a:gd name="T2" fmla="*/ 6 w 6"/>
                <a:gd name="T3" fmla="*/ 1 h 5"/>
                <a:gd name="T4" fmla="*/ 2 w 6"/>
                <a:gd name="T5" fmla="*/ 2 h 5"/>
                <a:gd name="T6" fmla="*/ 0 w 6"/>
                <a:gd name="T7" fmla="*/ 4 h 5"/>
                <a:gd name="T8" fmla="*/ 4 w 6"/>
                <a:gd name="T9" fmla="*/ 4 h 5"/>
              </a:gdLst>
              <a:ahLst/>
              <a:cxnLst>
                <a:cxn ang="0">
                  <a:pos x="T0" y="T1"/>
                </a:cxn>
                <a:cxn ang="0">
                  <a:pos x="T2" y="T3"/>
                </a:cxn>
                <a:cxn ang="0">
                  <a:pos x="T4" y="T5"/>
                </a:cxn>
                <a:cxn ang="0">
                  <a:pos x="T6" y="T7"/>
                </a:cxn>
                <a:cxn ang="0">
                  <a:pos x="T8" y="T9"/>
                </a:cxn>
              </a:cxnLst>
              <a:rect l="0" t="0" r="r" b="b"/>
              <a:pathLst>
                <a:path w="6" h="5">
                  <a:moveTo>
                    <a:pt x="4" y="4"/>
                  </a:moveTo>
                  <a:cubicBezTo>
                    <a:pt x="5" y="4"/>
                    <a:pt x="6" y="2"/>
                    <a:pt x="6" y="1"/>
                  </a:cubicBezTo>
                  <a:cubicBezTo>
                    <a:pt x="5" y="0"/>
                    <a:pt x="3" y="1"/>
                    <a:pt x="2" y="2"/>
                  </a:cubicBezTo>
                  <a:cubicBezTo>
                    <a:pt x="1" y="3"/>
                    <a:pt x="0" y="3"/>
                    <a:pt x="0" y="4"/>
                  </a:cubicBezTo>
                  <a:cubicBezTo>
                    <a:pt x="1" y="5"/>
                    <a:pt x="2" y="5"/>
                    <a:pt x="4" y="4"/>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 name="Freeform 154"/>
            <p:cNvSpPr/>
            <p:nvPr/>
          </p:nvSpPr>
          <p:spPr bwMode="auto">
            <a:xfrm>
              <a:off x="4994276" y="3459163"/>
              <a:ext cx="55563" cy="33338"/>
            </a:xfrm>
            <a:custGeom>
              <a:avLst/>
              <a:gdLst>
                <a:gd name="T0" fmla="*/ 6 w 13"/>
                <a:gd name="T1" fmla="*/ 4 h 8"/>
                <a:gd name="T2" fmla="*/ 10 w 13"/>
                <a:gd name="T3" fmla="*/ 8 h 8"/>
                <a:gd name="T4" fmla="*/ 12 w 13"/>
                <a:gd name="T5" fmla="*/ 6 h 8"/>
                <a:gd name="T6" fmla="*/ 7 w 13"/>
                <a:gd name="T7" fmla="*/ 1 h 8"/>
                <a:gd name="T8" fmla="*/ 0 w 13"/>
                <a:gd name="T9" fmla="*/ 2 h 8"/>
                <a:gd name="T10" fmla="*/ 0 w 13"/>
                <a:gd name="T11" fmla="*/ 3 h 8"/>
                <a:gd name="T12" fmla="*/ 6 w 13"/>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3" h="8">
                  <a:moveTo>
                    <a:pt x="6" y="4"/>
                  </a:moveTo>
                  <a:cubicBezTo>
                    <a:pt x="8" y="5"/>
                    <a:pt x="10" y="6"/>
                    <a:pt x="10" y="8"/>
                  </a:cubicBezTo>
                  <a:cubicBezTo>
                    <a:pt x="11" y="7"/>
                    <a:pt x="12" y="7"/>
                    <a:pt x="12" y="6"/>
                  </a:cubicBezTo>
                  <a:cubicBezTo>
                    <a:pt x="13" y="4"/>
                    <a:pt x="11" y="2"/>
                    <a:pt x="7" y="1"/>
                  </a:cubicBezTo>
                  <a:cubicBezTo>
                    <a:pt x="4" y="0"/>
                    <a:pt x="1" y="0"/>
                    <a:pt x="0" y="2"/>
                  </a:cubicBezTo>
                  <a:cubicBezTo>
                    <a:pt x="0" y="2"/>
                    <a:pt x="0" y="3"/>
                    <a:pt x="0" y="3"/>
                  </a:cubicBezTo>
                  <a:cubicBezTo>
                    <a:pt x="2" y="3"/>
                    <a:pt x="4" y="3"/>
                    <a:pt x="6" y="4"/>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 name="Freeform 155"/>
            <p:cNvSpPr/>
            <p:nvPr/>
          </p:nvSpPr>
          <p:spPr bwMode="auto">
            <a:xfrm>
              <a:off x="4994276" y="3471863"/>
              <a:ext cx="42863" cy="20638"/>
            </a:xfrm>
            <a:custGeom>
              <a:avLst/>
              <a:gdLst>
                <a:gd name="T0" fmla="*/ 6 w 10"/>
                <a:gd name="T1" fmla="*/ 5 h 5"/>
                <a:gd name="T2" fmla="*/ 10 w 10"/>
                <a:gd name="T3" fmla="*/ 5 h 5"/>
                <a:gd name="T4" fmla="*/ 6 w 10"/>
                <a:gd name="T5" fmla="*/ 1 h 5"/>
                <a:gd name="T6" fmla="*/ 0 w 10"/>
                <a:gd name="T7" fmla="*/ 0 h 5"/>
                <a:gd name="T8" fmla="*/ 6 w 10"/>
                <a:gd name="T9" fmla="*/ 5 h 5"/>
              </a:gdLst>
              <a:ahLst/>
              <a:cxnLst>
                <a:cxn ang="0">
                  <a:pos x="T0" y="T1"/>
                </a:cxn>
                <a:cxn ang="0">
                  <a:pos x="T2" y="T3"/>
                </a:cxn>
                <a:cxn ang="0">
                  <a:pos x="T4" y="T5"/>
                </a:cxn>
                <a:cxn ang="0">
                  <a:pos x="T6" y="T7"/>
                </a:cxn>
                <a:cxn ang="0">
                  <a:pos x="T8" y="T9"/>
                </a:cxn>
              </a:cxnLst>
              <a:rect l="0" t="0" r="r" b="b"/>
              <a:pathLst>
                <a:path w="10" h="5">
                  <a:moveTo>
                    <a:pt x="6" y="5"/>
                  </a:moveTo>
                  <a:cubicBezTo>
                    <a:pt x="8" y="5"/>
                    <a:pt x="9" y="5"/>
                    <a:pt x="10" y="5"/>
                  </a:cubicBezTo>
                  <a:cubicBezTo>
                    <a:pt x="10" y="3"/>
                    <a:pt x="8" y="2"/>
                    <a:pt x="6" y="1"/>
                  </a:cubicBezTo>
                  <a:cubicBezTo>
                    <a:pt x="4" y="0"/>
                    <a:pt x="2" y="0"/>
                    <a:pt x="0" y="0"/>
                  </a:cubicBezTo>
                  <a:cubicBezTo>
                    <a:pt x="1" y="2"/>
                    <a:pt x="4" y="4"/>
                    <a:pt x="6" y="5"/>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 name="Freeform 156"/>
            <p:cNvSpPr/>
            <p:nvPr/>
          </p:nvSpPr>
          <p:spPr bwMode="auto">
            <a:xfrm>
              <a:off x="4794251" y="3540126"/>
              <a:ext cx="25400" cy="38100"/>
            </a:xfrm>
            <a:custGeom>
              <a:avLst/>
              <a:gdLst>
                <a:gd name="T0" fmla="*/ 4 w 6"/>
                <a:gd name="T1" fmla="*/ 9 h 9"/>
                <a:gd name="T2" fmla="*/ 6 w 6"/>
                <a:gd name="T3" fmla="*/ 8 h 9"/>
                <a:gd name="T4" fmla="*/ 4 w 6"/>
                <a:gd name="T5" fmla="*/ 3 h 9"/>
                <a:gd name="T6" fmla="*/ 6 w 6"/>
                <a:gd name="T7" fmla="*/ 1 h 9"/>
                <a:gd name="T8" fmla="*/ 6 w 6"/>
                <a:gd name="T9" fmla="*/ 1 h 9"/>
                <a:gd name="T10" fmla="*/ 1 w 6"/>
                <a:gd name="T11" fmla="*/ 3 h 9"/>
                <a:gd name="T12" fmla="*/ 4 w 6"/>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4" y="9"/>
                  </a:moveTo>
                  <a:cubicBezTo>
                    <a:pt x="5" y="9"/>
                    <a:pt x="6" y="9"/>
                    <a:pt x="6" y="8"/>
                  </a:cubicBezTo>
                  <a:cubicBezTo>
                    <a:pt x="5" y="7"/>
                    <a:pt x="4" y="5"/>
                    <a:pt x="4" y="3"/>
                  </a:cubicBezTo>
                  <a:cubicBezTo>
                    <a:pt x="5" y="2"/>
                    <a:pt x="6" y="1"/>
                    <a:pt x="6" y="1"/>
                  </a:cubicBezTo>
                  <a:cubicBezTo>
                    <a:pt x="6" y="1"/>
                    <a:pt x="6" y="1"/>
                    <a:pt x="6" y="1"/>
                  </a:cubicBezTo>
                  <a:cubicBezTo>
                    <a:pt x="4" y="0"/>
                    <a:pt x="1" y="1"/>
                    <a:pt x="1" y="3"/>
                  </a:cubicBezTo>
                  <a:cubicBezTo>
                    <a:pt x="0" y="5"/>
                    <a:pt x="2" y="8"/>
                    <a:pt x="4" y="9"/>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 name="Freeform 157"/>
            <p:cNvSpPr/>
            <p:nvPr/>
          </p:nvSpPr>
          <p:spPr bwMode="auto">
            <a:xfrm>
              <a:off x="4811713" y="3543301"/>
              <a:ext cx="20638" cy="30163"/>
            </a:xfrm>
            <a:custGeom>
              <a:avLst/>
              <a:gdLst>
                <a:gd name="T0" fmla="*/ 0 w 5"/>
                <a:gd name="T1" fmla="*/ 2 h 7"/>
                <a:gd name="T2" fmla="*/ 2 w 5"/>
                <a:gd name="T3" fmla="*/ 7 h 7"/>
                <a:gd name="T4" fmla="*/ 4 w 5"/>
                <a:gd name="T5" fmla="*/ 5 h 7"/>
                <a:gd name="T6" fmla="*/ 2 w 5"/>
                <a:gd name="T7" fmla="*/ 0 h 7"/>
                <a:gd name="T8" fmla="*/ 0 w 5"/>
                <a:gd name="T9" fmla="*/ 2 h 7"/>
              </a:gdLst>
              <a:ahLst/>
              <a:cxnLst>
                <a:cxn ang="0">
                  <a:pos x="T0" y="T1"/>
                </a:cxn>
                <a:cxn ang="0">
                  <a:pos x="T2" y="T3"/>
                </a:cxn>
                <a:cxn ang="0">
                  <a:pos x="T4" y="T5"/>
                </a:cxn>
                <a:cxn ang="0">
                  <a:pos x="T6" y="T7"/>
                </a:cxn>
                <a:cxn ang="0">
                  <a:pos x="T8" y="T9"/>
                </a:cxn>
              </a:cxnLst>
              <a:rect l="0" t="0" r="r" b="b"/>
              <a:pathLst>
                <a:path w="5" h="7">
                  <a:moveTo>
                    <a:pt x="0" y="2"/>
                  </a:moveTo>
                  <a:cubicBezTo>
                    <a:pt x="0" y="4"/>
                    <a:pt x="1" y="6"/>
                    <a:pt x="2" y="7"/>
                  </a:cubicBezTo>
                  <a:cubicBezTo>
                    <a:pt x="3" y="7"/>
                    <a:pt x="3" y="6"/>
                    <a:pt x="4" y="5"/>
                  </a:cubicBezTo>
                  <a:cubicBezTo>
                    <a:pt x="5" y="3"/>
                    <a:pt x="4" y="1"/>
                    <a:pt x="2" y="0"/>
                  </a:cubicBezTo>
                  <a:cubicBezTo>
                    <a:pt x="2" y="0"/>
                    <a:pt x="1" y="1"/>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2" name="文本框 1"/>
          <p:cNvSpPr txBox="1"/>
          <p:nvPr/>
        </p:nvSpPr>
        <p:spPr>
          <a:xfrm>
            <a:off x="1078865" y="920750"/>
            <a:ext cx="1930400" cy="1322070"/>
          </a:xfrm>
          <a:prstGeom prst="rect">
            <a:avLst/>
          </a:prstGeom>
          <a:noFill/>
        </p:spPr>
        <p:txBody>
          <a:bodyPr wrap="square" rtlCol="0">
            <a:spAutoFit/>
          </a:bodyPr>
          <a:lstStyle/>
          <a:p>
            <a:r>
              <a:rPr lang="zh-CN" altLang="en-US" sz="2000" dirty="0">
                <a:solidFill>
                  <a:schemeClr val="bg1"/>
                </a:solidFill>
                <a:latin typeface="微软雅黑" panose="020B0503020204020204" charset="-122"/>
                <a:ea typeface="微软雅黑" panose="020B0503020204020204" charset="-122"/>
                <a:cs typeface="微软雅黑" panose="020B0503020204020204" charset="-122"/>
              </a:rPr>
              <a:t>代码运行有故障时，多用</a:t>
            </a:r>
            <a:r>
              <a:rPr lang="zh-CN" altLang="en-US" sz="2000" dirty="0">
                <a:solidFill>
                  <a:srgbClr val="FFFF00"/>
                </a:solidFill>
                <a:latin typeface="微软雅黑" panose="020B0503020204020204" charset="-122"/>
                <a:ea typeface="微软雅黑" panose="020B0503020204020204" charset="-122"/>
                <a:cs typeface="微软雅黑" panose="020B0503020204020204" charset="-122"/>
              </a:rPr>
              <a:t>print</a:t>
            </a:r>
            <a:r>
              <a:rPr lang="zh-CN" altLang="en-US" sz="2000" dirty="0">
                <a:solidFill>
                  <a:schemeClr val="bg1"/>
                </a:solidFill>
                <a:latin typeface="微软雅黑" panose="020B0503020204020204" charset="-122"/>
                <a:ea typeface="微软雅黑" panose="020B0503020204020204" charset="-122"/>
                <a:cs typeface="微软雅黑" panose="020B0503020204020204" charset="-122"/>
              </a:rPr>
              <a:t>打印出结果进行调试</a:t>
            </a:r>
          </a:p>
        </p:txBody>
      </p:sp>
      <p:sp>
        <p:nvSpPr>
          <p:cNvPr id="3" name="文本框 2"/>
          <p:cNvSpPr txBox="1"/>
          <p:nvPr/>
        </p:nvSpPr>
        <p:spPr>
          <a:xfrm>
            <a:off x="3584575" y="1416685"/>
            <a:ext cx="2072005" cy="1322070"/>
          </a:xfrm>
          <a:prstGeom prst="rect">
            <a:avLst/>
          </a:prstGeom>
          <a:noFill/>
        </p:spPr>
        <p:txBody>
          <a:bodyPr wrap="square" rtlCol="0">
            <a:spAutoFit/>
          </a:bodyPr>
          <a:lstStyle/>
          <a:p>
            <a:r>
              <a:rPr lang="zh-CN" altLang="en-US" sz="2000" dirty="0">
                <a:solidFill>
                  <a:schemeClr val="bg1"/>
                </a:solidFill>
                <a:latin typeface="微软雅黑" panose="020B0503020204020204" charset="-122"/>
                <a:ea typeface="微软雅黑" panose="020B0503020204020204" charset="-122"/>
                <a:cs typeface="微软雅黑" panose="020B0503020204020204" charset="-122"/>
              </a:rPr>
              <a:t>使用一个新的库或者包的时候，多用</a:t>
            </a:r>
            <a:r>
              <a:rPr lang="zh-CN" altLang="en-US" sz="2000" dirty="0">
                <a:solidFill>
                  <a:srgbClr val="FFFF00"/>
                </a:solidFill>
                <a:latin typeface="微软雅黑" panose="020B0503020204020204" charset="-122"/>
                <a:ea typeface="微软雅黑" panose="020B0503020204020204" charset="-122"/>
                <a:cs typeface="微软雅黑" panose="020B0503020204020204" charset="-122"/>
              </a:rPr>
              <a:t>dir()</a:t>
            </a:r>
            <a:r>
              <a:rPr lang="zh-CN" altLang="en-US" sz="2000" dirty="0">
                <a:solidFill>
                  <a:schemeClr val="bg1"/>
                </a:solidFill>
                <a:latin typeface="微软雅黑" panose="020B0503020204020204" charset="-122"/>
                <a:ea typeface="微软雅黑" panose="020B0503020204020204" charset="-122"/>
                <a:cs typeface="微软雅黑" panose="020B0503020204020204" charset="-122"/>
              </a:rPr>
              <a:t>查看它包含的方法和函数</a:t>
            </a:r>
          </a:p>
        </p:txBody>
      </p:sp>
      <p:sp>
        <p:nvSpPr>
          <p:cNvPr id="4" name="文本框 3"/>
          <p:cNvSpPr txBox="1"/>
          <p:nvPr/>
        </p:nvSpPr>
        <p:spPr>
          <a:xfrm>
            <a:off x="6118860" y="4861560"/>
            <a:ext cx="2081530" cy="1015663"/>
          </a:xfrm>
          <a:prstGeom prst="rect">
            <a:avLst/>
          </a:prstGeom>
          <a:noFill/>
        </p:spPr>
        <p:txBody>
          <a:bodyPr wrap="square" rtlCol="0">
            <a:spAutoFit/>
          </a:bodyPr>
          <a:lstStyle/>
          <a:p>
            <a:r>
              <a:rPr lang="zh-CN" altLang="en-US" sz="2000" dirty="0">
                <a:solidFill>
                  <a:schemeClr val="bg1"/>
                </a:solidFill>
                <a:latin typeface="微软雅黑" panose="020B0503020204020204" charset="-122"/>
                <a:ea typeface="微软雅黑" panose="020B0503020204020204" charset="-122"/>
              </a:rPr>
              <a:t>变量名要</a:t>
            </a:r>
            <a:r>
              <a:rPr lang="zh-CN" altLang="en-US" sz="2000" dirty="0">
                <a:solidFill>
                  <a:srgbClr val="FFFF00"/>
                </a:solidFill>
                <a:latin typeface="微软雅黑" panose="020B0503020204020204" charset="-122"/>
                <a:ea typeface="微软雅黑" panose="020B0503020204020204" charset="-122"/>
              </a:rPr>
              <a:t>明确简洁</a:t>
            </a:r>
            <a:r>
              <a:rPr lang="zh-CN" altLang="en-US" sz="2000" dirty="0">
                <a:solidFill>
                  <a:schemeClr val="bg1"/>
                </a:solidFill>
                <a:latin typeface="微软雅黑" panose="020B0503020204020204" charset="-122"/>
                <a:ea typeface="微软雅黑" panose="020B0503020204020204" charset="-122"/>
              </a:rPr>
              <a:t>，有利于合作时检查调试</a:t>
            </a:r>
          </a:p>
        </p:txBody>
      </p:sp>
      <p:sp>
        <p:nvSpPr>
          <p:cNvPr id="5" name="文本框 4"/>
          <p:cNvSpPr txBox="1"/>
          <p:nvPr/>
        </p:nvSpPr>
        <p:spPr>
          <a:xfrm>
            <a:off x="8328660" y="1878330"/>
            <a:ext cx="3094990" cy="398780"/>
          </a:xfrm>
          <a:prstGeom prst="rect">
            <a:avLst/>
          </a:prstGeom>
          <a:noFill/>
        </p:spPr>
        <p:txBody>
          <a:bodyPr wrap="square" rtlCol="0">
            <a:spAutoFit/>
          </a:bodyPr>
          <a:lstStyle/>
          <a:p>
            <a:r>
              <a:rPr lang="zh-CN" altLang="en-US" sz="2000" dirty="0">
                <a:solidFill>
                  <a:schemeClr val="bg1"/>
                </a:solidFill>
                <a:latin typeface="微软雅黑" panose="020B0503020204020204" charset="-122"/>
                <a:ea typeface="微软雅黑" panose="020B0503020204020204" charset="-122"/>
                <a:cs typeface="微软雅黑" panose="020B0503020204020204" charset="-122"/>
              </a:rPr>
              <a:t>使用</a:t>
            </a:r>
            <a:r>
              <a:rPr lang="zh-CN" altLang="en-US" sz="2000" dirty="0">
                <a:solidFill>
                  <a:srgbClr val="FFFF00"/>
                </a:solidFill>
                <a:latin typeface="微软雅黑" panose="020B0503020204020204" charset="-122"/>
                <a:ea typeface="微软雅黑" panose="020B0503020204020204" charset="-122"/>
                <a:cs typeface="微软雅黑" panose="020B0503020204020204" charset="-122"/>
              </a:rPr>
              <a:t>type()</a:t>
            </a:r>
            <a:r>
              <a:rPr lang="zh-CN" altLang="en-US" sz="2000" dirty="0">
                <a:solidFill>
                  <a:schemeClr val="bg1"/>
                </a:solidFill>
                <a:latin typeface="微软雅黑" panose="020B0503020204020204" charset="-122"/>
                <a:ea typeface="微软雅黑" panose="020B0503020204020204" charset="-122"/>
                <a:cs typeface="微软雅黑" panose="020B0503020204020204" charset="-122"/>
              </a:rPr>
              <a:t>查看变量类型</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p:cTn id="7" dur="1100" fill="hold"/>
                                        <p:tgtEl>
                                          <p:spTgt spid="100"/>
                                        </p:tgtEl>
                                        <p:attrNameLst>
                                          <p:attrName>ppt_w</p:attrName>
                                        </p:attrNameLst>
                                      </p:cBhvr>
                                      <p:tavLst>
                                        <p:tav tm="0">
                                          <p:val>
                                            <p:fltVal val="0"/>
                                          </p:val>
                                        </p:tav>
                                        <p:tav tm="100000">
                                          <p:val>
                                            <p:strVal val="#ppt_w"/>
                                          </p:val>
                                        </p:tav>
                                      </p:tavLst>
                                    </p:anim>
                                    <p:anim calcmode="lin" valueType="num">
                                      <p:cBhvr>
                                        <p:cTn id="8" dur="1100" fill="hold"/>
                                        <p:tgtEl>
                                          <p:spTgt spid="100"/>
                                        </p:tgtEl>
                                        <p:attrNameLst>
                                          <p:attrName>ppt_h</p:attrName>
                                        </p:attrNameLst>
                                      </p:cBhvr>
                                      <p:tavLst>
                                        <p:tav tm="0">
                                          <p:val>
                                            <p:fltVal val="0"/>
                                          </p:val>
                                        </p:tav>
                                        <p:tav tm="100000">
                                          <p:val>
                                            <p:strVal val="#ppt_h"/>
                                          </p:val>
                                        </p:tav>
                                      </p:tavLst>
                                    </p:anim>
                                    <p:animEffect transition="in" filter="fade">
                                      <p:cBhvr>
                                        <p:cTn id="9" dur="1100"/>
                                        <p:tgtEl>
                                          <p:spTgt spid="100"/>
                                        </p:tgtEl>
                                      </p:cBhvr>
                                    </p:animEffect>
                                  </p:childTnLst>
                                </p:cTn>
                              </p:par>
                              <p:par>
                                <p:cTn id="10" presetID="53" presetClass="entr" presetSubtype="16" fill="hold" nodeType="withEffect">
                                  <p:stCondLst>
                                    <p:cond delay="500"/>
                                  </p:stCondLst>
                                  <p:childTnLst>
                                    <p:set>
                                      <p:cBhvr>
                                        <p:cTn id="11" dur="1" fill="hold">
                                          <p:stCondLst>
                                            <p:cond delay="0"/>
                                          </p:stCondLst>
                                        </p:cTn>
                                        <p:tgtEl>
                                          <p:spTgt spid="57"/>
                                        </p:tgtEl>
                                        <p:attrNameLst>
                                          <p:attrName>style.visibility</p:attrName>
                                        </p:attrNameLst>
                                      </p:cBhvr>
                                      <p:to>
                                        <p:strVal val="visible"/>
                                      </p:to>
                                    </p:set>
                                    <p:anim calcmode="lin" valueType="num">
                                      <p:cBhvr>
                                        <p:cTn id="12" dur="1200" fill="hold"/>
                                        <p:tgtEl>
                                          <p:spTgt spid="57"/>
                                        </p:tgtEl>
                                        <p:attrNameLst>
                                          <p:attrName>ppt_w</p:attrName>
                                        </p:attrNameLst>
                                      </p:cBhvr>
                                      <p:tavLst>
                                        <p:tav tm="0">
                                          <p:val>
                                            <p:fltVal val="0"/>
                                          </p:val>
                                        </p:tav>
                                        <p:tav tm="100000">
                                          <p:val>
                                            <p:strVal val="#ppt_w"/>
                                          </p:val>
                                        </p:tav>
                                      </p:tavLst>
                                    </p:anim>
                                    <p:anim calcmode="lin" valueType="num">
                                      <p:cBhvr>
                                        <p:cTn id="13" dur="1200" fill="hold"/>
                                        <p:tgtEl>
                                          <p:spTgt spid="57"/>
                                        </p:tgtEl>
                                        <p:attrNameLst>
                                          <p:attrName>ppt_h</p:attrName>
                                        </p:attrNameLst>
                                      </p:cBhvr>
                                      <p:tavLst>
                                        <p:tav tm="0">
                                          <p:val>
                                            <p:fltVal val="0"/>
                                          </p:val>
                                        </p:tav>
                                        <p:tav tm="100000">
                                          <p:val>
                                            <p:strVal val="#ppt_h"/>
                                          </p:val>
                                        </p:tav>
                                      </p:tavLst>
                                    </p:anim>
                                    <p:animEffect transition="in" filter="fade">
                                      <p:cBhvr>
                                        <p:cTn id="14" dur="1200"/>
                                        <p:tgtEl>
                                          <p:spTgt spid="57"/>
                                        </p:tgtEl>
                                      </p:cBhvr>
                                    </p:animEffect>
                                  </p:childTnLst>
                                </p:cTn>
                              </p:par>
                              <p:par>
                                <p:cTn id="15" presetID="53" presetClass="entr" presetSubtype="16" fill="hold" nodeType="withEffect">
                                  <p:stCondLst>
                                    <p:cond delay="2100"/>
                                  </p:stCondLst>
                                  <p:childTnLst>
                                    <p:set>
                                      <p:cBhvr>
                                        <p:cTn id="16" dur="1" fill="hold">
                                          <p:stCondLst>
                                            <p:cond delay="0"/>
                                          </p:stCondLst>
                                        </p:cTn>
                                        <p:tgtEl>
                                          <p:spTgt spid="70"/>
                                        </p:tgtEl>
                                        <p:attrNameLst>
                                          <p:attrName>style.visibility</p:attrName>
                                        </p:attrNameLst>
                                      </p:cBhvr>
                                      <p:to>
                                        <p:strVal val="visible"/>
                                      </p:to>
                                    </p:set>
                                    <p:anim calcmode="lin" valueType="num">
                                      <p:cBhvr>
                                        <p:cTn id="17" dur="500" fill="hold"/>
                                        <p:tgtEl>
                                          <p:spTgt spid="70"/>
                                        </p:tgtEl>
                                        <p:attrNameLst>
                                          <p:attrName>ppt_w</p:attrName>
                                        </p:attrNameLst>
                                      </p:cBhvr>
                                      <p:tavLst>
                                        <p:tav tm="0">
                                          <p:val>
                                            <p:fltVal val="0"/>
                                          </p:val>
                                        </p:tav>
                                        <p:tav tm="100000">
                                          <p:val>
                                            <p:strVal val="#ppt_w"/>
                                          </p:val>
                                        </p:tav>
                                      </p:tavLst>
                                    </p:anim>
                                    <p:anim calcmode="lin" valueType="num">
                                      <p:cBhvr>
                                        <p:cTn id="18" dur="500" fill="hold"/>
                                        <p:tgtEl>
                                          <p:spTgt spid="70"/>
                                        </p:tgtEl>
                                        <p:attrNameLst>
                                          <p:attrName>ppt_h</p:attrName>
                                        </p:attrNameLst>
                                      </p:cBhvr>
                                      <p:tavLst>
                                        <p:tav tm="0">
                                          <p:val>
                                            <p:fltVal val="0"/>
                                          </p:val>
                                        </p:tav>
                                        <p:tav tm="100000">
                                          <p:val>
                                            <p:strVal val="#ppt_h"/>
                                          </p:val>
                                        </p:tav>
                                      </p:tavLst>
                                    </p:anim>
                                    <p:animEffect transition="in" filter="fade">
                                      <p:cBhvr>
                                        <p:cTn id="19" dur="500"/>
                                        <p:tgtEl>
                                          <p:spTgt spid="70"/>
                                        </p:tgtEl>
                                      </p:cBhvr>
                                    </p:animEffect>
                                  </p:childTnLst>
                                </p:cTn>
                              </p:par>
                              <p:par>
                                <p:cTn id="20" presetID="53" presetClass="entr" presetSubtype="16" fill="hold" nodeType="withEffect">
                                  <p:stCondLst>
                                    <p:cond delay="700"/>
                                  </p:stCondLst>
                                  <p:childTnLst>
                                    <p:set>
                                      <p:cBhvr>
                                        <p:cTn id="21" dur="1" fill="hold">
                                          <p:stCondLst>
                                            <p:cond delay="0"/>
                                          </p:stCondLst>
                                        </p:cTn>
                                        <p:tgtEl>
                                          <p:spTgt spid="48"/>
                                        </p:tgtEl>
                                        <p:attrNameLst>
                                          <p:attrName>style.visibility</p:attrName>
                                        </p:attrNameLst>
                                      </p:cBhvr>
                                      <p:to>
                                        <p:strVal val="visible"/>
                                      </p:to>
                                    </p:set>
                                    <p:anim calcmode="lin" valueType="num">
                                      <p:cBhvr>
                                        <p:cTn id="22" dur="1500" fill="hold"/>
                                        <p:tgtEl>
                                          <p:spTgt spid="48"/>
                                        </p:tgtEl>
                                        <p:attrNameLst>
                                          <p:attrName>ppt_w</p:attrName>
                                        </p:attrNameLst>
                                      </p:cBhvr>
                                      <p:tavLst>
                                        <p:tav tm="0">
                                          <p:val>
                                            <p:fltVal val="0"/>
                                          </p:val>
                                        </p:tav>
                                        <p:tav tm="100000">
                                          <p:val>
                                            <p:strVal val="#ppt_w"/>
                                          </p:val>
                                        </p:tav>
                                      </p:tavLst>
                                    </p:anim>
                                    <p:anim calcmode="lin" valueType="num">
                                      <p:cBhvr>
                                        <p:cTn id="23" dur="1500" fill="hold"/>
                                        <p:tgtEl>
                                          <p:spTgt spid="48"/>
                                        </p:tgtEl>
                                        <p:attrNameLst>
                                          <p:attrName>ppt_h</p:attrName>
                                        </p:attrNameLst>
                                      </p:cBhvr>
                                      <p:tavLst>
                                        <p:tav tm="0">
                                          <p:val>
                                            <p:fltVal val="0"/>
                                          </p:val>
                                        </p:tav>
                                        <p:tav tm="100000">
                                          <p:val>
                                            <p:strVal val="#ppt_h"/>
                                          </p:val>
                                        </p:tav>
                                      </p:tavLst>
                                    </p:anim>
                                    <p:animEffect transition="in" filter="fade">
                                      <p:cBhvr>
                                        <p:cTn id="24" dur="1500"/>
                                        <p:tgtEl>
                                          <p:spTgt spid="48"/>
                                        </p:tgtEl>
                                      </p:cBhvr>
                                    </p:animEffect>
                                  </p:childTnLst>
                                </p:cTn>
                              </p:par>
                            </p:childTnLst>
                          </p:cTn>
                        </p:par>
                        <p:par>
                          <p:cTn id="25" fill="hold">
                            <p:stCondLst>
                              <p:cond delay="1500"/>
                            </p:stCondLst>
                            <p:childTnLst>
                              <p:par>
                                <p:cTn id="26" presetID="22" presetClass="entr" presetSubtype="4" fill="hold" nodeType="after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wipe(down)">
                                      <p:cBhvr>
                                        <p:cTn id="28" dur="750"/>
                                        <p:tgtEl>
                                          <p:spTgt spid="46"/>
                                        </p:tgtEl>
                                      </p:cBhvr>
                                    </p:animEffect>
                                  </p:childTnLst>
                                </p:cTn>
                              </p:par>
                            </p:childTnLst>
                          </p:cTn>
                        </p:par>
                        <p:par>
                          <p:cTn id="29" fill="hold">
                            <p:stCondLst>
                              <p:cond delay="2500"/>
                            </p:stCondLst>
                            <p:childTnLst>
                              <p:par>
                                <p:cTn id="30" presetID="1" presetClass="entr" presetSubtype="0" fill="hold" grpId="0" nodeType="afterEffect">
                                  <p:stCondLst>
                                    <p:cond delay="0"/>
                                  </p:stCondLst>
                                  <p:childTnLst>
                                    <p:set>
                                      <p:cBhvr>
                                        <p:cTn id="31" dur="1" fill="hold">
                                          <p:stCondLst>
                                            <p:cond delay="0"/>
                                          </p:stCondLst>
                                        </p:cTn>
                                        <p:tgtEl>
                                          <p:spTgt spid="2"/>
                                        </p:tgtEl>
                                        <p:attrNameLst>
                                          <p:attrName>style.visibility</p:attrName>
                                        </p:attrNameLst>
                                      </p:cBhvr>
                                      <p:to>
                                        <p:strVal val="visible"/>
                                      </p:to>
                                    </p:set>
                                  </p:childTnLst>
                                </p:cTn>
                              </p:par>
                            </p:childTnLst>
                          </p:cTn>
                        </p:par>
                        <p:par>
                          <p:cTn id="32" fill="hold">
                            <p:stCondLst>
                              <p:cond delay="2500"/>
                            </p:stCondLst>
                            <p:childTnLst>
                              <p:par>
                                <p:cTn id="33" presetID="22" presetClass="entr" presetSubtype="4" fill="hold" nodeType="afterEffect">
                                  <p:stCondLst>
                                    <p:cond delay="0"/>
                                  </p:stCondLst>
                                  <p:childTnLst>
                                    <p:set>
                                      <p:cBhvr>
                                        <p:cTn id="34" dur="1" fill="hold">
                                          <p:stCondLst>
                                            <p:cond delay="0"/>
                                          </p:stCondLst>
                                        </p:cTn>
                                        <p:tgtEl>
                                          <p:spTgt spid="45"/>
                                        </p:tgtEl>
                                        <p:attrNameLst>
                                          <p:attrName>style.visibility</p:attrName>
                                        </p:attrNameLst>
                                      </p:cBhvr>
                                      <p:to>
                                        <p:strVal val="visible"/>
                                      </p:to>
                                    </p:set>
                                    <p:animEffect transition="in" filter="wipe(down)">
                                      <p:cBhvr>
                                        <p:cTn id="35" dur="750"/>
                                        <p:tgtEl>
                                          <p:spTgt spid="45"/>
                                        </p:tgtEl>
                                      </p:cBhvr>
                                    </p:animEffect>
                                  </p:childTnLst>
                                </p:cTn>
                              </p:par>
                            </p:childTnLst>
                          </p:cTn>
                        </p:par>
                        <p:par>
                          <p:cTn id="36" fill="hold">
                            <p:stCondLst>
                              <p:cond delay="3500"/>
                            </p:stCondLst>
                            <p:childTnLst>
                              <p:par>
                                <p:cTn id="37" presetID="1" presetClass="entr" presetSubtype="0" fill="hold" grpId="0" nodeType="afterEffect">
                                  <p:stCondLst>
                                    <p:cond delay="0"/>
                                  </p:stCondLst>
                                  <p:childTnLst>
                                    <p:set>
                                      <p:cBhvr>
                                        <p:cTn id="38" dur="1" fill="hold">
                                          <p:stCondLst>
                                            <p:cond delay="0"/>
                                          </p:stCondLst>
                                        </p:cTn>
                                        <p:tgtEl>
                                          <p:spTgt spid="3"/>
                                        </p:tgtEl>
                                        <p:attrNameLst>
                                          <p:attrName>style.visibility</p:attrName>
                                        </p:attrNameLst>
                                      </p:cBhvr>
                                      <p:to>
                                        <p:strVal val="visible"/>
                                      </p:to>
                                    </p:set>
                                  </p:childTnLst>
                                </p:cTn>
                              </p:par>
                            </p:childTnLst>
                          </p:cTn>
                        </p:par>
                        <p:par>
                          <p:cTn id="39" fill="hold">
                            <p:stCondLst>
                              <p:cond delay="3500"/>
                            </p:stCondLst>
                            <p:childTnLst>
                              <p:par>
                                <p:cTn id="40" presetID="22" presetClass="entr" presetSubtype="1" fill="hold" nodeType="after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wipe(up)">
                                      <p:cBhvr>
                                        <p:cTn id="42" dur="750"/>
                                        <p:tgtEl>
                                          <p:spTgt spid="44"/>
                                        </p:tgtEl>
                                      </p:cBhvr>
                                    </p:animEffect>
                                  </p:childTnLst>
                                </p:cTn>
                              </p:par>
                            </p:childTnLst>
                          </p:cTn>
                        </p:par>
                        <p:par>
                          <p:cTn id="43" fill="hold">
                            <p:stCondLst>
                              <p:cond delay="4500"/>
                            </p:stCondLst>
                            <p:childTnLst>
                              <p:par>
                                <p:cTn id="44" presetID="1" presetClass="entr" presetSubtype="0" fill="hold" grpId="0" nodeType="afterEffect">
                                  <p:stCondLst>
                                    <p:cond delay="0"/>
                                  </p:stCondLst>
                                  <p:childTnLst>
                                    <p:set>
                                      <p:cBhvr>
                                        <p:cTn id="45" dur="1" fill="hold">
                                          <p:stCondLst>
                                            <p:cond delay="0"/>
                                          </p:stCondLst>
                                        </p:cTn>
                                        <p:tgtEl>
                                          <p:spTgt spid="4"/>
                                        </p:tgtEl>
                                        <p:attrNameLst>
                                          <p:attrName>style.visibility</p:attrName>
                                        </p:attrNameLst>
                                      </p:cBhvr>
                                      <p:to>
                                        <p:strVal val="visible"/>
                                      </p:to>
                                    </p:set>
                                  </p:childTnLst>
                                </p:cTn>
                              </p:par>
                            </p:childTnLst>
                          </p:cTn>
                        </p:par>
                        <p:par>
                          <p:cTn id="46" fill="hold">
                            <p:stCondLst>
                              <p:cond delay="4500"/>
                            </p:stCondLst>
                            <p:childTnLst>
                              <p:par>
                                <p:cTn id="47" presetID="22" presetClass="entr" presetSubtype="4" fill="hold" nodeType="afterEffect">
                                  <p:stCondLst>
                                    <p:cond delay="0"/>
                                  </p:stCondLst>
                                  <p:childTnLst>
                                    <p:set>
                                      <p:cBhvr>
                                        <p:cTn id="48" dur="1" fill="hold">
                                          <p:stCondLst>
                                            <p:cond delay="0"/>
                                          </p:stCondLst>
                                        </p:cTn>
                                        <p:tgtEl>
                                          <p:spTgt spid="47"/>
                                        </p:tgtEl>
                                        <p:attrNameLst>
                                          <p:attrName>style.visibility</p:attrName>
                                        </p:attrNameLst>
                                      </p:cBhvr>
                                      <p:to>
                                        <p:strVal val="visible"/>
                                      </p:to>
                                    </p:set>
                                    <p:animEffect transition="in" filter="wipe(down)">
                                      <p:cBhvr>
                                        <p:cTn id="49" dur="750"/>
                                        <p:tgtEl>
                                          <p:spTgt spid="47"/>
                                        </p:tgtEl>
                                      </p:cBhvr>
                                    </p:animEffect>
                                  </p:childTnLst>
                                </p:cTn>
                              </p:par>
                            </p:childTnLst>
                          </p:cTn>
                        </p:par>
                        <p:par>
                          <p:cTn id="50" fill="hold">
                            <p:stCondLst>
                              <p:cond delay="5500"/>
                            </p:stCondLst>
                            <p:childTnLst>
                              <p:par>
                                <p:cTn id="51" presetID="1" presetClass="entr" presetSubtype="0" fill="hold" grpId="0" nodeType="afterEffect">
                                  <p:stCondLst>
                                    <p:cond delay="0"/>
                                  </p:stCondLst>
                                  <p:childTnLst>
                                    <p:set>
                                      <p:cBhvr>
                                        <p:cTn id="5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2" name="Group 32"/>
          <p:cNvGrpSpPr/>
          <p:nvPr/>
        </p:nvGrpSpPr>
        <p:grpSpPr>
          <a:xfrm>
            <a:off x="480" y="1781914"/>
            <a:ext cx="12191521" cy="3885666"/>
            <a:chOff x="359" y="1659836"/>
            <a:chExt cx="9143641" cy="2914250"/>
          </a:xfrm>
        </p:grpSpPr>
        <p:sp>
          <p:nvSpPr>
            <p:cNvPr id="3" name="Freeform: Shape 33"/>
            <p:cNvSpPr/>
            <p:nvPr/>
          </p:nvSpPr>
          <p:spPr bwMode="auto">
            <a:xfrm flipH="1" flipV="1">
              <a:off x="5649774" y="3497190"/>
              <a:ext cx="2155364" cy="1076895"/>
            </a:xfrm>
            <a:custGeom>
              <a:avLst/>
              <a:gdLst>
                <a:gd name="T0" fmla="*/ 2734 w 2734"/>
                <a:gd name="T1" fmla="*/ 1366 h 1366"/>
                <a:gd name="T2" fmla="*/ 2726 w 2734"/>
                <a:gd name="T3" fmla="*/ 1226 h 1366"/>
                <a:gd name="T4" fmla="*/ 2706 w 2734"/>
                <a:gd name="T5" fmla="*/ 1091 h 1366"/>
                <a:gd name="T6" fmla="*/ 2672 w 2734"/>
                <a:gd name="T7" fmla="*/ 959 h 1366"/>
                <a:gd name="T8" fmla="*/ 2626 w 2734"/>
                <a:gd name="T9" fmla="*/ 835 h 1366"/>
                <a:gd name="T10" fmla="*/ 2568 w 2734"/>
                <a:gd name="T11" fmla="*/ 715 h 1366"/>
                <a:gd name="T12" fmla="*/ 2501 w 2734"/>
                <a:gd name="T13" fmla="*/ 601 h 1366"/>
                <a:gd name="T14" fmla="*/ 2423 w 2734"/>
                <a:gd name="T15" fmla="*/ 497 h 1366"/>
                <a:gd name="T16" fmla="*/ 2335 w 2734"/>
                <a:gd name="T17" fmla="*/ 400 h 1366"/>
                <a:gd name="T18" fmla="*/ 2237 w 2734"/>
                <a:gd name="T19" fmla="*/ 312 h 1366"/>
                <a:gd name="T20" fmla="*/ 2131 w 2734"/>
                <a:gd name="T21" fmla="*/ 232 h 1366"/>
                <a:gd name="T22" fmla="*/ 2019 w 2734"/>
                <a:gd name="T23" fmla="*/ 164 h 1366"/>
                <a:gd name="T24" fmla="*/ 1899 w 2734"/>
                <a:gd name="T25" fmla="*/ 106 h 1366"/>
                <a:gd name="T26" fmla="*/ 1774 w 2734"/>
                <a:gd name="T27" fmla="*/ 60 h 1366"/>
                <a:gd name="T28" fmla="*/ 1642 w 2734"/>
                <a:gd name="T29" fmla="*/ 26 h 1366"/>
                <a:gd name="T30" fmla="*/ 1508 w 2734"/>
                <a:gd name="T31" fmla="*/ 6 h 1366"/>
                <a:gd name="T32" fmla="*/ 1368 w 2734"/>
                <a:gd name="T33" fmla="*/ 0 h 1366"/>
                <a:gd name="T34" fmla="*/ 1296 w 2734"/>
                <a:gd name="T35" fmla="*/ 0 h 1366"/>
                <a:gd name="T36" fmla="*/ 1159 w 2734"/>
                <a:gd name="T37" fmla="*/ 14 h 1366"/>
                <a:gd name="T38" fmla="*/ 1025 w 2734"/>
                <a:gd name="T39" fmla="*/ 42 h 1366"/>
                <a:gd name="T40" fmla="*/ 897 w 2734"/>
                <a:gd name="T41" fmla="*/ 82 h 1366"/>
                <a:gd name="T42" fmla="*/ 775 w 2734"/>
                <a:gd name="T43" fmla="*/ 134 h 1366"/>
                <a:gd name="T44" fmla="*/ 659 w 2734"/>
                <a:gd name="T45" fmla="*/ 198 h 1366"/>
                <a:gd name="T46" fmla="*/ 550 w 2734"/>
                <a:gd name="T47" fmla="*/ 272 h 1366"/>
                <a:gd name="T48" fmla="*/ 448 w 2734"/>
                <a:gd name="T49" fmla="*/ 354 h 1366"/>
                <a:gd name="T50" fmla="*/ 356 w 2734"/>
                <a:gd name="T51" fmla="*/ 447 h 1366"/>
                <a:gd name="T52" fmla="*/ 272 w 2734"/>
                <a:gd name="T53" fmla="*/ 547 h 1366"/>
                <a:gd name="T54" fmla="*/ 198 w 2734"/>
                <a:gd name="T55" fmla="*/ 657 h 1366"/>
                <a:gd name="T56" fmla="*/ 136 w 2734"/>
                <a:gd name="T57" fmla="*/ 773 h 1366"/>
                <a:gd name="T58" fmla="*/ 84 w 2734"/>
                <a:gd name="T59" fmla="*/ 897 h 1366"/>
                <a:gd name="T60" fmla="*/ 44 w 2734"/>
                <a:gd name="T61" fmla="*/ 1025 h 1366"/>
                <a:gd name="T62" fmla="*/ 16 w 2734"/>
                <a:gd name="T63" fmla="*/ 1159 h 1366"/>
                <a:gd name="T64" fmla="*/ 2 w 2734"/>
                <a:gd name="T65" fmla="*/ 1296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34" h="1366">
                  <a:moveTo>
                    <a:pt x="2734" y="1366"/>
                  </a:moveTo>
                  <a:lnTo>
                    <a:pt x="2734" y="1366"/>
                  </a:lnTo>
                  <a:lnTo>
                    <a:pt x="2732" y="1296"/>
                  </a:lnTo>
                  <a:lnTo>
                    <a:pt x="2726" y="1226"/>
                  </a:lnTo>
                  <a:lnTo>
                    <a:pt x="2718" y="1159"/>
                  </a:lnTo>
                  <a:lnTo>
                    <a:pt x="2706" y="1091"/>
                  </a:lnTo>
                  <a:lnTo>
                    <a:pt x="2690" y="1025"/>
                  </a:lnTo>
                  <a:lnTo>
                    <a:pt x="2672" y="959"/>
                  </a:lnTo>
                  <a:lnTo>
                    <a:pt x="2650" y="897"/>
                  </a:lnTo>
                  <a:lnTo>
                    <a:pt x="2626" y="835"/>
                  </a:lnTo>
                  <a:lnTo>
                    <a:pt x="2600" y="773"/>
                  </a:lnTo>
                  <a:lnTo>
                    <a:pt x="2568" y="715"/>
                  </a:lnTo>
                  <a:lnTo>
                    <a:pt x="2536" y="657"/>
                  </a:lnTo>
                  <a:lnTo>
                    <a:pt x="2501" y="601"/>
                  </a:lnTo>
                  <a:lnTo>
                    <a:pt x="2463" y="547"/>
                  </a:lnTo>
                  <a:lnTo>
                    <a:pt x="2423" y="497"/>
                  </a:lnTo>
                  <a:lnTo>
                    <a:pt x="2379" y="447"/>
                  </a:lnTo>
                  <a:lnTo>
                    <a:pt x="2335" y="400"/>
                  </a:lnTo>
                  <a:lnTo>
                    <a:pt x="2287" y="354"/>
                  </a:lnTo>
                  <a:lnTo>
                    <a:pt x="2237" y="312"/>
                  </a:lnTo>
                  <a:lnTo>
                    <a:pt x="2185" y="272"/>
                  </a:lnTo>
                  <a:lnTo>
                    <a:pt x="2131" y="232"/>
                  </a:lnTo>
                  <a:lnTo>
                    <a:pt x="2075" y="198"/>
                  </a:lnTo>
                  <a:lnTo>
                    <a:pt x="2019" y="164"/>
                  </a:lnTo>
                  <a:lnTo>
                    <a:pt x="1959" y="134"/>
                  </a:lnTo>
                  <a:lnTo>
                    <a:pt x="1899" y="106"/>
                  </a:lnTo>
                  <a:lnTo>
                    <a:pt x="1838" y="82"/>
                  </a:lnTo>
                  <a:lnTo>
                    <a:pt x="1774" y="60"/>
                  </a:lnTo>
                  <a:lnTo>
                    <a:pt x="1710" y="42"/>
                  </a:lnTo>
                  <a:lnTo>
                    <a:pt x="1642" y="26"/>
                  </a:lnTo>
                  <a:lnTo>
                    <a:pt x="1576" y="14"/>
                  </a:lnTo>
                  <a:lnTo>
                    <a:pt x="1508" y="6"/>
                  </a:lnTo>
                  <a:lnTo>
                    <a:pt x="1438" y="0"/>
                  </a:lnTo>
                  <a:lnTo>
                    <a:pt x="1368" y="0"/>
                  </a:lnTo>
                  <a:lnTo>
                    <a:pt x="1368" y="0"/>
                  </a:lnTo>
                  <a:lnTo>
                    <a:pt x="1296" y="0"/>
                  </a:lnTo>
                  <a:lnTo>
                    <a:pt x="1228" y="6"/>
                  </a:lnTo>
                  <a:lnTo>
                    <a:pt x="1159" y="14"/>
                  </a:lnTo>
                  <a:lnTo>
                    <a:pt x="1093" y="26"/>
                  </a:lnTo>
                  <a:lnTo>
                    <a:pt x="1025" y="42"/>
                  </a:lnTo>
                  <a:lnTo>
                    <a:pt x="961" y="60"/>
                  </a:lnTo>
                  <a:lnTo>
                    <a:pt x="897" y="82"/>
                  </a:lnTo>
                  <a:lnTo>
                    <a:pt x="835" y="106"/>
                  </a:lnTo>
                  <a:lnTo>
                    <a:pt x="775" y="134"/>
                  </a:lnTo>
                  <a:lnTo>
                    <a:pt x="715" y="164"/>
                  </a:lnTo>
                  <a:lnTo>
                    <a:pt x="659" y="198"/>
                  </a:lnTo>
                  <a:lnTo>
                    <a:pt x="603" y="232"/>
                  </a:lnTo>
                  <a:lnTo>
                    <a:pt x="550" y="272"/>
                  </a:lnTo>
                  <a:lnTo>
                    <a:pt x="498" y="312"/>
                  </a:lnTo>
                  <a:lnTo>
                    <a:pt x="448" y="354"/>
                  </a:lnTo>
                  <a:lnTo>
                    <a:pt x="402" y="400"/>
                  </a:lnTo>
                  <a:lnTo>
                    <a:pt x="356" y="447"/>
                  </a:lnTo>
                  <a:lnTo>
                    <a:pt x="312" y="497"/>
                  </a:lnTo>
                  <a:lnTo>
                    <a:pt x="272" y="547"/>
                  </a:lnTo>
                  <a:lnTo>
                    <a:pt x="234" y="601"/>
                  </a:lnTo>
                  <a:lnTo>
                    <a:pt x="198" y="657"/>
                  </a:lnTo>
                  <a:lnTo>
                    <a:pt x="166" y="715"/>
                  </a:lnTo>
                  <a:lnTo>
                    <a:pt x="136" y="773"/>
                  </a:lnTo>
                  <a:lnTo>
                    <a:pt x="108" y="835"/>
                  </a:lnTo>
                  <a:lnTo>
                    <a:pt x="84" y="897"/>
                  </a:lnTo>
                  <a:lnTo>
                    <a:pt x="62" y="959"/>
                  </a:lnTo>
                  <a:lnTo>
                    <a:pt x="44" y="1025"/>
                  </a:lnTo>
                  <a:lnTo>
                    <a:pt x="28" y="1091"/>
                  </a:lnTo>
                  <a:lnTo>
                    <a:pt x="16" y="1159"/>
                  </a:lnTo>
                  <a:lnTo>
                    <a:pt x="8" y="1226"/>
                  </a:lnTo>
                  <a:lnTo>
                    <a:pt x="2" y="1296"/>
                  </a:lnTo>
                  <a:lnTo>
                    <a:pt x="0" y="1366"/>
                  </a:lnTo>
                </a:path>
              </a:pathLst>
            </a:custGeom>
            <a:noFill/>
            <a:ln w="19050" cap="rnd">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4" name="Straight Connector 34"/>
            <p:cNvSpPr/>
            <p:nvPr/>
          </p:nvSpPr>
          <p:spPr bwMode="auto">
            <a:xfrm flipH="1" flipV="1">
              <a:off x="5649774" y="2736730"/>
              <a:ext cx="0" cy="784815"/>
            </a:xfrm>
            <a:prstGeom prst="line">
              <a:avLst/>
            </a:prstGeom>
            <a:noFill/>
            <a:ln w="19050" cap="rnd">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5" name="Straight Connector 35"/>
            <p:cNvSpPr/>
            <p:nvPr/>
          </p:nvSpPr>
          <p:spPr bwMode="auto">
            <a:xfrm>
              <a:off x="7805138" y="2716769"/>
              <a:ext cx="0" cy="791062"/>
            </a:xfrm>
            <a:prstGeom prst="line">
              <a:avLst/>
            </a:prstGeom>
            <a:noFill/>
            <a:ln w="19050" cap="rnd">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6" name="Freeform: Shape 36"/>
            <p:cNvSpPr/>
            <p:nvPr/>
          </p:nvSpPr>
          <p:spPr bwMode="auto">
            <a:xfrm>
              <a:off x="3494410" y="1659836"/>
              <a:ext cx="2155364" cy="1076895"/>
            </a:xfrm>
            <a:custGeom>
              <a:avLst/>
              <a:gdLst>
                <a:gd name="T0" fmla="*/ 2734 w 2734"/>
                <a:gd name="T1" fmla="*/ 1366 h 1366"/>
                <a:gd name="T2" fmla="*/ 2726 w 2734"/>
                <a:gd name="T3" fmla="*/ 1226 h 1366"/>
                <a:gd name="T4" fmla="*/ 2706 w 2734"/>
                <a:gd name="T5" fmla="*/ 1091 h 1366"/>
                <a:gd name="T6" fmla="*/ 2672 w 2734"/>
                <a:gd name="T7" fmla="*/ 959 h 1366"/>
                <a:gd name="T8" fmla="*/ 2626 w 2734"/>
                <a:gd name="T9" fmla="*/ 835 h 1366"/>
                <a:gd name="T10" fmla="*/ 2568 w 2734"/>
                <a:gd name="T11" fmla="*/ 715 h 1366"/>
                <a:gd name="T12" fmla="*/ 2501 w 2734"/>
                <a:gd name="T13" fmla="*/ 601 h 1366"/>
                <a:gd name="T14" fmla="*/ 2423 w 2734"/>
                <a:gd name="T15" fmla="*/ 497 h 1366"/>
                <a:gd name="T16" fmla="*/ 2335 w 2734"/>
                <a:gd name="T17" fmla="*/ 400 h 1366"/>
                <a:gd name="T18" fmla="*/ 2237 w 2734"/>
                <a:gd name="T19" fmla="*/ 312 h 1366"/>
                <a:gd name="T20" fmla="*/ 2131 w 2734"/>
                <a:gd name="T21" fmla="*/ 232 h 1366"/>
                <a:gd name="T22" fmla="*/ 2019 w 2734"/>
                <a:gd name="T23" fmla="*/ 164 h 1366"/>
                <a:gd name="T24" fmla="*/ 1899 w 2734"/>
                <a:gd name="T25" fmla="*/ 106 h 1366"/>
                <a:gd name="T26" fmla="*/ 1774 w 2734"/>
                <a:gd name="T27" fmla="*/ 60 h 1366"/>
                <a:gd name="T28" fmla="*/ 1642 w 2734"/>
                <a:gd name="T29" fmla="*/ 26 h 1366"/>
                <a:gd name="T30" fmla="*/ 1508 w 2734"/>
                <a:gd name="T31" fmla="*/ 6 h 1366"/>
                <a:gd name="T32" fmla="*/ 1368 w 2734"/>
                <a:gd name="T33" fmla="*/ 0 h 1366"/>
                <a:gd name="T34" fmla="*/ 1296 w 2734"/>
                <a:gd name="T35" fmla="*/ 0 h 1366"/>
                <a:gd name="T36" fmla="*/ 1159 w 2734"/>
                <a:gd name="T37" fmla="*/ 14 h 1366"/>
                <a:gd name="T38" fmla="*/ 1025 w 2734"/>
                <a:gd name="T39" fmla="*/ 42 h 1366"/>
                <a:gd name="T40" fmla="*/ 897 w 2734"/>
                <a:gd name="T41" fmla="*/ 82 h 1366"/>
                <a:gd name="T42" fmla="*/ 775 w 2734"/>
                <a:gd name="T43" fmla="*/ 134 h 1366"/>
                <a:gd name="T44" fmla="*/ 659 w 2734"/>
                <a:gd name="T45" fmla="*/ 198 h 1366"/>
                <a:gd name="T46" fmla="*/ 550 w 2734"/>
                <a:gd name="T47" fmla="*/ 272 h 1366"/>
                <a:gd name="T48" fmla="*/ 448 w 2734"/>
                <a:gd name="T49" fmla="*/ 354 h 1366"/>
                <a:gd name="T50" fmla="*/ 356 w 2734"/>
                <a:gd name="T51" fmla="*/ 447 h 1366"/>
                <a:gd name="T52" fmla="*/ 272 w 2734"/>
                <a:gd name="T53" fmla="*/ 547 h 1366"/>
                <a:gd name="T54" fmla="*/ 198 w 2734"/>
                <a:gd name="T55" fmla="*/ 657 h 1366"/>
                <a:gd name="T56" fmla="*/ 136 w 2734"/>
                <a:gd name="T57" fmla="*/ 773 h 1366"/>
                <a:gd name="T58" fmla="*/ 84 w 2734"/>
                <a:gd name="T59" fmla="*/ 897 h 1366"/>
                <a:gd name="T60" fmla="*/ 44 w 2734"/>
                <a:gd name="T61" fmla="*/ 1025 h 1366"/>
                <a:gd name="T62" fmla="*/ 16 w 2734"/>
                <a:gd name="T63" fmla="*/ 1159 h 1366"/>
                <a:gd name="T64" fmla="*/ 2 w 2734"/>
                <a:gd name="T65" fmla="*/ 1296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34" h="1366">
                  <a:moveTo>
                    <a:pt x="2734" y="1366"/>
                  </a:moveTo>
                  <a:lnTo>
                    <a:pt x="2734" y="1366"/>
                  </a:lnTo>
                  <a:lnTo>
                    <a:pt x="2732" y="1296"/>
                  </a:lnTo>
                  <a:lnTo>
                    <a:pt x="2726" y="1226"/>
                  </a:lnTo>
                  <a:lnTo>
                    <a:pt x="2718" y="1159"/>
                  </a:lnTo>
                  <a:lnTo>
                    <a:pt x="2706" y="1091"/>
                  </a:lnTo>
                  <a:lnTo>
                    <a:pt x="2690" y="1025"/>
                  </a:lnTo>
                  <a:lnTo>
                    <a:pt x="2672" y="959"/>
                  </a:lnTo>
                  <a:lnTo>
                    <a:pt x="2650" y="897"/>
                  </a:lnTo>
                  <a:lnTo>
                    <a:pt x="2626" y="835"/>
                  </a:lnTo>
                  <a:lnTo>
                    <a:pt x="2600" y="773"/>
                  </a:lnTo>
                  <a:lnTo>
                    <a:pt x="2568" y="715"/>
                  </a:lnTo>
                  <a:lnTo>
                    <a:pt x="2536" y="657"/>
                  </a:lnTo>
                  <a:lnTo>
                    <a:pt x="2501" y="601"/>
                  </a:lnTo>
                  <a:lnTo>
                    <a:pt x="2463" y="547"/>
                  </a:lnTo>
                  <a:lnTo>
                    <a:pt x="2423" y="497"/>
                  </a:lnTo>
                  <a:lnTo>
                    <a:pt x="2379" y="447"/>
                  </a:lnTo>
                  <a:lnTo>
                    <a:pt x="2335" y="400"/>
                  </a:lnTo>
                  <a:lnTo>
                    <a:pt x="2287" y="354"/>
                  </a:lnTo>
                  <a:lnTo>
                    <a:pt x="2237" y="312"/>
                  </a:lnTo>
                  <a:lnTo>
                    <a:pt x="2185" y="272"/>
                  </a:lnTo>
                  <a:lnTo>
                    <a:pt x="2131" y="232"/>
                  </a:lnTo>
                  <a:lnTo>
                    <a:pt x="2075" y="198"/>
                  </a:lnTo>
                  <a:lnTo>
                    <a:pt x="2019" y="164"/>
                  </a:lnTo>
                  <a:lnTo>
                    <a:pt x="1959" y="134"/>
                  </a:lnTo>
                  <a:lnTo>
                    <a:pt x="1899" y="106"/>
                  </a:lnTo>
                  <a:lnTo>
                    <a:pt x="1838" y="82"/>
                  </a:lnTo>
                  <a:lnTo>
                    <a:pt x="1774" y="60"/>
                  </a:lnTo>
                  <a:lnTo>
                    <a:pt x="1710" y="42"/>
                  </a:lnTo>
                  <a:lnTo>
                    <a:pt x="1642" y="26"/>
                  </a:lnTo>
                  <a:lnTo>
                    <a:pt x="1576" y="14"/>
                  </a:lnTo>
                  <a:lnTo>
                    <a:pt x="1508" y="6"/>
                  </a:lnTo>
                  <a:lnTo>
                    <a:pt x="1438" y="0"/>
                  </a:lnTo>
                  <a:lnTo>
                    <a:pt x="1368" y="0"/>
                  </a:lnTo>
                  <a:lnTo>
                    <a:pt x="1368" y="0"/>
                  </a:lnTo>
                  <a:lnTo>
                    <a:pt x="1296" y="0"/>
                  </a:lnTo>
                  <a:lnTo>
                    <a:pt x="1228" y="6"/>
                  </a:lnTo>
                  <a:lnTo>
                    <a:pt x="1159" y="14"/>
                  </a:lnTo>
                  <a:lnTo>
                    <a:pt x="1093" y="26"/>
                  </a:lnTo>
                  <a:lnTo>
                    <a:pt x="1025" y="42"/>
                  </a:lnTo>
                  <a:lnTo>
                    <a:pt x="961" y="60"/>
                  </a:lnTo>
                  <a:lnTo>
                    <a:pt x="897" y="82"/>
                  </a:lnTo>
                  <a:lnTo>
                    <a:pt x="835" y="106"/>
                  </a:lnTo>
                  <a:lnTo>
                    <a:pt x="775" y="134"/>
                  </a:lnTo>
                  <a:lnTo>
                    <a:pt x="715" y="164"/>
                  </a:lnTo>
                  <a:lnTo>
                    <a:pt x="659" y="198"/>
                  </a:lnTo>
                  <a:lnTo>
                    <a:pt x="603" y="232"/>
                  </a:lnTo>
                  <a:lnTo>
                    <a:pt x="550" y="272"/>
                  </a:lnTo>
                  <a:lnTo>
                    <a:pt x="498" y="312"/>
                  </a:lnTo>
                  <a:lnTo>
                    <a:pt x="448" y="354"/>
                  </a:lnTo>
                  <a:lnTo>
                    <a:pt x="402" y="400"/>
                  </a:lnTo>
                  <a:lnTo>
                    <a:pt x="356" y="447"/>
                  </a:lnTo>
                  <a:lnTo>
                    <a:pt x="312" y="497"/>
                  </a:lnTo>
                  <a:lnTo>
                    <a:pt x="272" y="547"/>
                  </a:lnTo>
                  <a:lnTo>
                    <a:pt x="234" y="601"/>
                  </a:lnTo>
                  <a:lnTo>
                    <a:pt x="198" y="657"/>
                  </a:lnTo>
                  <a:lnTo>
                    <a:pt x="166" y="715"/>
                  </a:lnTo>
                  <a:lnTo>
                    <a:pt x="136" y="773"/>
                  </a:lnTo>
                  <a:lnTo>
                    <a:pt x="108" y="835"/>
                  </a:lnTo>
                  <a:lnTo>
                    <a:pt x="84" y="897"/>
                  </a:lnTo>
                  <a:lnTo>
                    <a:pt x="62" y="959"/>
                  </a:lnTo>
                  <a:lnTo>
                    <a:pt x="44" y="1025"/>
                  </a:lnTo>
                  <a:lnTo>
                    <a:pt x="28" y="1091"/>
                  </a:lnTo>
                  <a:lnTo>
                    <a:pt x="16" y="1159"/>
                  </a:lnTo>
                  <a:lnTo>
                    <a:pt x="8" y="1226"/>
                  </a:lnTo>
                  <a:lnTo>
                    <a:pt x="2" y="1296"/>
                  </a:lnTo>
                  <a:lnTo>
                    <a:pt x="0" y="1366"/>
                  </a:lnTo>
                </a:path>
              </a:pathLst>
            </a:custGeom>
            <a:noFill/>
            <a:ln w="19050" cap="rnd">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7" name="Freeform: Shape 37"/>
            <p:cNvSpPr/>
            <p:nvPr/>
          </p:nvSpPr>
          <p:spPr bwMode="auto">
            <a:xfrm flipH="1" flipV="1">
              <a:off x="1339046" y="3497191"/>
              <a:ext cx="2155364" cy="1076895"/>
            </a:xfrm>
            <a:custGeom>
              <a:avLst/>
              <a:gdLst>
                <a:gd name="T0" fmla="*/ 2734 w 2734"/>
                <a:gd name="T1" fmla="*/ 1366 h 1366"/>
                <a:gd name="T2" fmla="*/ 2726 w 2734"/>
                <a:gd name="T3" fmla="*/ 1226 h 1366"/>
                <a:gd name="T4" fmla="*/ 2706 w 2734"/>
                <a:gd name="T5" fmla="*/ 1091 h 1366"/>
                <a:gd name="T6" fmla="*/ 2672 w 2734"/>
                <a:gd name="T7" fmla="*/ 959 h 1366"/>
                <a:gd name="T8" fmla="*/ 2626 w 2734"/>
                <a:gd name="T9" fmla="*/ 835 h 1366"/>
                <a:gd name="T10" fmla="*/ 2568 w 2734"/>
                <a:gd name="T11" fmla="*/ 715 h 1366"/>
                <a:gd name="T12" fmla="*/ 2501 w 2734"/>
                <a:gd name="T13" fmla="*/ 601 h 1366"/>
                <a:gd name="T14" fmla="*/ 2423 w 2734"/>
                <a:gd name="T15" fmla="*/ 497 h 1366"/>
                <a:gd name="T16" fmla="*/ 2335 w 2734"/>
                <a:gd name="T17" fmla="*/ 400 h 1366"/>
                <a:gd name="T18" fmla="*/ 2237 w 2734"/>
                <a:gd name="T19" fmla="*/ 312 h 1366"/>
                <a:gd name="T20" fmla="*/ 2131 w 2734"/>
                <a:gd name="T21" fmla="*/ 232 h 1366"/>
                <a:gd name="T22" fmla="*/ 2019 w 2734"/>
                <a:gd name="T23" fmla="*/ 164 h 1366"/>
                <a:gd name="T24" fmla="*/ 1899 w 2734"/>
                <a:gd name="T25" fmla="*/ 106 h 1366"/>
                <a:gd name="T26" fmla="*/ 1774 w 2734"/>
                <a:gd name="T27" fmla="*/ 60 h 1366"/>
                <a:gd name="T28" fmla="*/ 1642 w 2734"/>
                <a:gd name="T29" fmla="*/ 26 h 1366"/>
                <a:gd name="T30" fmla="*/ 1508 w 2734"/>
                <a:gd name="T31" fmla="*/ 6 h 1366"/>
                <a:gd name="T32" fmla="*/ 1368 w 2734"/>
                <a:gd name="T33" fmla="*/ 0 h 1366"/>
                <a:gd name="T34" fmla="*/ 1296 w 2734"/>
                <a:gd name="T35" fmla="*/ 0 h 1366"/>
                <a:gd name="T36" fmla="*/ 1159 w 2734"/>
                <a:gd name="T37" fmla="*/ 14 h 1366"/>
                <a:gd name="T38" fmla="*/ 1025 w 2734"/>
                <a:gd name="T39" fmla="*/ 42 h 1366"/>
                <a:gd name="T40" fmla="*/ 897 w 2734"/>
                <a:gd name="T41" fmla="*/ 82 h 1366"/>
                <a:gd name="T42" fmla="*/ 775 w 2734"/>
                <a:gd name="T43" fmla="*/ 134 h 1366"/>
                <a:gd name="T44" fmla="*/ 659 w 2734"/>
                <a:gd name="T45" fmla="*/ 198 h 1366"/>
                <a:gd name="T46" fmla="*/ 550 w 2734"/>
                <a:gd name="T47" fmla="*/ 272 h 1366"/>
                <a:gd name="T48" fmla="*/ 448 w 2734"/>
                <a:gd name="T49" fmla="*/ 354 h 1366"/>
                <a:gd name="T50" fmla="*/ 356 w 2734"/>
                <a:gd name="T51" fmla="*/ 447 h 1366"/>
                <a:gd name="T52" fmla="*/ 272 w 2734"/>
                <a:gd name="T53" fmla="*/ 547 h 1366"/>
                <a:gd name="T54" fmla="*/ 198 w 2734"/>
                <a:gd name="T55" fmla="*/ 657 h 1366"/>
                <a:gd name="T56" fmla="*/ 136 w 2734"/>
                <a:gd name="T57" fmla="*/ 773 h 1366"/>
                <a:gd name="T58" fmla="*/ 84 w 2734"/>
                <a:gd name="T59" fmla="*/ 897 h 1366"/>
                <a:gd name="T60" fmla="*/ 44 w 2734"/>
                <a:gd name="T61" fmla="*/ 1025 h 1366"/>
                <a:gd name="T62" fmla="*/ 16 w 2734"/>
                <a:gd name="T63" fmla="*/ 1159 h 1366"/>
                <a:gd name="T64" fmla="*/ 2 w 2734"/>
                <a:gd name="T65" fmla="*/ 1296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34" h="1366">
                  <a:moveTo>
                    <a:pt x="2734" y="1366"/>
                  </a:moveTo>
                  <a:lnTo>
                    <a:pt x="2734" y="1366"/>
                  </a:lnTo>
                  <a:lnTo>
                    <a:pt x="2732" y="1296"/>
                  </a:lnTo>
                  <a:lnTo>
                    <a:pt x="2726" y="1226"/>
                  </a:lnTo>
                  <a:lnTo>
                    <a:pt x="2718" y="1159"/>
                  </a:lnTo>
                  <a:lnTo>
                    <a:pt x="2706" y="1091"/>
                  </a:lnTo>
                  <a:lnTo>
                    <a:pt x="2690" y="1025"/>
                  </a:lnTo>
                  <a:lnTo>
                    <a:pt x="2672" y="959"/>
                  </a:lnTo>
                  <a:lnTo>
                    <a:pt x="2650" y="897"/>
                  </a:lnTo>
                  <a:lnTo>
                    <a:pt x="2626" y="835"/>
                  </a:lnTo>
                  <a:lnTo>
                    <a:pt x="2600" y="773"/>
                  </a:lnTo>
                  <a:lnTo>
                    <a:pt x="2568" y="715"/>
                  </a:lnTo>
                  <a:lnTo>
                    <a:pt x="2536" y="657"/>
                  </a:lnTo>
                  <a:lnTo>
                    <a:pt x="2501" y="601"/>
                  </a:lnTo>
                  <a:lnTo>
                    <a:pt x="2463" y="547"/>
                  </a:lnTo>
                  <a:lnTo>
                    <a:pt x="2423" y="497"/>
                  </a:lnTo>
                  <a:lnTo>
                    <a:pt x="2379" y="447"/>
                  </a:lnTo>
                  <a:lnTo>
                    <a:pt x="2335" y="400"/>
                  </a:lnTo>
                  <a:lnTo>
                    <a:pt x="2287" y="354"/>
                  </a:lnTo>
                  <a:lnTo>
                    <a:pt x="2237" y="312"/>
                  </a:lnTo>
                  <a:lnTo>
                    <a:pt x="2185" y="272"/>
                  </a:lnTo>
                  <a:lnTo>
                    <a:pt x="2131" y="232"/>
                  </a:lnTo>
                  <a:lnTo>
                    <a:pt x="2075" y="198"/>
                  </a:lnTo>
                  <a:lnTo>
                    <a:pt x="2019" y="164"/>
                  </a:lnTo>
                  <a:lnTo>
                    <a:pt x="1959" y="134"/>
                  </a:lnTo>
                  <a:lnTo>
                    <a:pt x="1899" y="106"/>
                  </a:lnTo>
                  <a:lnTo>
                    <a:pt x="1838" y="82"/>
                  </a:lnTo>
                  <a:lnTo>
                    <a:pt x="1774" y="60"/>
                  </a:lnTo>
                  <a:lnTo>
                    <a:pt x="1710" y="42"/>
                  </a:lnTo>
                  <a:lnTo>
                    <a:pt x="1642" y="26"/>
                  </a:lnTo>
                  <a:lnTo>
                    <a:pt x="1576" y="14"/>
                  </a:lnTo>
                  <a:lnTo>
                    <a:pt x="1508" y="6"/>
                  </a:lnTo>
                  <a:lnTo>
                    <a:pt x="1438" y="0"/>
                  </a:lnTo>
                  <a:lnTo>
                    <a:pt x="1368" y="0"/>
                  </a:lnTo>
                  <a:lnTo>
                    <a:pt x="1368" y="0"/>
                  </a:lnTo>
                  <a:lnTo>
                    <a:pt x="1296" y="0"/>
                  </a:lnTo>
                  <a:lnTo>
                    <a:pt x="1228" y="6"/>
                  </a:lnTo>
                  <a:lnTo>
                    <a:pt x="1159" y="14"/>
                  </a:lnTo>
                  <a:lnTo>
                    <a:pt x="1093" y="26"/>
                  </a:lnTo>
                  <a:lnTo>
                    <a:pt x="1025" y="42"/>
                  </a:lnTo>
                  <a:lnTo>
                    <a:pt x="961" y="60"/>
                  </a:lnTo>
                  <a:lnTo>
                    <a:pt x="897" y="82"/>
                  </a:lnTo>
                  <a:lnTo>
                    <a:pt x="835" y="106"/>
                  </a:lnTo>
                  <a:lnTo>
                    <a:pt x="775" y="134"/>
                  </a:lnTo>
                  <a:lnTo>
                    <a:pt x="715" y="164"/>
                  </a:lnTo>
                  <a:lnTo>
                    <a:pt x="659" y="198"/>
                  </a:lnTo>
                  <a:lnTo>
                    <a:pt x="603" y="232"/>
                  </a:lnTo>
                  <a:lnTo>
                    <a:pt x="550" y="272"/>
                  </a:lnTo>
                  <a:lnTo>
                    <a:pt x="498" y="312"/>
                  </a:lnTo>
                  <a:lnTo>
                    <a:pt x="448" y="354"/>
                  </a:lnTo>
                  <a:lnTo>
                    <a:pt x="402" y="400"/>
                  </a:lnTo>
                  <a:lnTo>
                    <a:pt x="356" y="447"/>
                  </a:lnTo>
                  <a:lnTo>
                    <a:pt x="312" y="497"/>
                  </a:lnTo>
                  <a:lnTo>
                    <a:pt x="272" y="547"/>
                  </a:lnTo>
                  <a:lnTo>
                    <a:pt x="234" y="601"/>
                  </a:lnTo>
                  <a:lnTo>
                    <a:pt x="198" y="657"/>
                  </a:lnTo>
                  <a:lnTo>
                    <a:pt x="166" y="715"/>
                  </a:lnTo>
                  <a:lnTo>
                    <a:pt x="136" y="773"/>
                  </a:lnTo>
                  <a:lnTo>
                    <a:pt x="108" y="835"/>
                  </a:lnTo>
                  <a:lnTo>
                    <a:pt x="84" y="897"/>
                  </a:lnTo>
                  <a:lnTo>
                    <a:pt x="62" y="959"/>
                  </a:lnTo>
                  <a:lnTo>
                    <a:pt x="44" y="1025"/>
                  </a:lnTo>
                  <a:lnTo>
                    <a:pt x="28" y="1091"/>
                  </a:lnTo>
                  <a:lnTo>
                    <a:pt x="16" y="1159"/>
                  </a:lnTo>
                  <a:lnTo>
                    <a:pt x="8" y="1226"/>
                  </a:lnTo>
                  <a:lnTo>
                    <a:pt x="2" y="1296"/>
                  </a:lnTo>
                  <a:lnTo>
                    <a:pt x="0" y="1366"/>
                  </a:lnTo>
                </a:path>
              </a:pathLst>
            </a:custGeom>
            <a:noFill/>
            <a:ln w="19050" cap="rnd">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8" name="Straight Connector 38"/>
            <p:cNvSpPr/>
            <p:nvPr/>
          </p:nvSpPr>
          <p:spPr bwMode="auto">
            <a:xfrm>
              <a:off x="3494410" y="2716772"/>
              <a:ext cx="0" cy="791062"/>
            </a:xfrm>
            <a:prstGeom prst="line">
              <a:avLst/>
            </a:prstGeom>
            <a:noFill/>
            <a:ln w="19050" cap="rnd">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9" name="Freeform: Shape 39"/>
            <p:cNvSpPr/>
            <p:nvPr/>
          </p:nvSpPr>
          <p:spPr>
            <a:xfrm>
              <a:off x="7805313" y="1661133"/>
              <a:ext cx="1338687" cy="1074214"/>
            </a:xfrm>
            <a:custGeom>
              <a:avLst/>
              <a:gdLst>
                <a:gd name="connsiteX0" fmla="*/ 0 w 1338687"/>
                <a:gd name="connsiteY0" fmla="*/ 1074214 h 1165654"/>
                <a:gd name="connsiteX1" fmla="*/ 1077507 w 1338687"/>
                <a:gd name="connsiteY1" fmla="*/ 0 h 1165654"/>
                <a:gd name="connsiteX2" fmla="*/ 1338687 w 1338687"/>
                <a:gd name="connsiteY2" fmla="*/ 33206 h 1165654"/>
                <a:gd name="connsiteX3" fmla="*/ 1338687 w 1338687"/>
                <a:gd name="connsiteY3" fmla="*/ 1074214 h 1165654"/>
                <a:gd name="connsiteX4" fmla="*/ 91440 w 1338687"/>
                <a:gd name="connsiteY4" fmla="*/ 1165654 h 1165654"/>
                <a:gd name="connsiteX0-1" fmla="*/ 0 w 1338687"/>
                <a:gd name="connsiteY0-2" fmla="*/ 1074214 h 1074214"/>
                <a:gd name="connsiteX1-3" fmla="*/ 1077507 w 1338687"/>
                <a:gd name="connsiteY1-4" fmla="*/ 0 h 1074214"/>
                <a:gd name="connsiteX2-5" fmla="*/ 1338687 w 1338687"/>
                <a:gd name="connsiteY2-6" fmla="*/ 33206 h 1074214"/>
                <a:gd name="connsiteX3-7" fmla="*/ 1338687 w 1338687"/>
                <a:gd name="connsiteY3-8" fmla="*/ 1074214 h 1074214"/>
                <a:gd name="connsiteX0-9" fmla="*/ 0 w 1338687"/>
                <a:gd name="connsiteY0-10" fmla="*/ 1074214 h 1074214"/>
                <a:gd name="connsiteX1-11" fmla="*/ 1077507 w 1338687"/>
                <a:gd name="connsiteY1-12" fmla="*/ 0 h 1074214"/>
                <a:gd name="connsiteX2-13" fmla="*/ 1338687 w 1338687"/>
                <a:gd name="connsiteY2-14" fmla="*/ 33206 h 1074214"/>
              </a:gdLst>
              <a:ahLst/>
              <a:cxnLst>
                <a:cxn ang="0">
                  <a:pos x="connsiteX0-1" y="connsiteY0-2"/>
                </a:cxn>
                <a:cxn ang="0">
                  <a:pos x="connsiteX1-3" y="connsiteY1-4"/>
                </a:cxn>
                <a:cxn ang="0">
                  <a:pos x="connsiteX2-5" y="connsiteY2-6"/>
                </a:cxn>
              </a:cxnLst>
              <a:rect l="l" t="t" r="r" b="b"/>
              <a:pathLst>
                <a:path w="1338687" h="1074214">
                  <a:moveTo>
                    <a:pt x="0" y="1074214"/>
                  </a:moveTo>
                  <a:cubicBezTo>
                    <a:pt x="1701" y="480622"/>
                    <a:pt x="483477" y="0"/>
                    <a:pt x="1077507" y="0"/>
                  </a:cubicBezTo>
                  <a:cubicBezTo>
                    <a:pt x="1167688" y="0"/>
                    <a:pt x="1255281" y="11077"/>
                    <a:pt x="1338687" y="33206"/>
                  </a:cubicBezTo>
                </a:path>
              </a:pathLst>
            </a:custGeom>
            <a:noFill/>
            <a:ln w="19050" cap="rnd">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10" name="Freeform: Shape 40"/>
            <p:cNvSpPr/>
            <p:nvPr/>
          </p:nvSpPr>
          <p:spPr>
            <a:xfrm flipH="1">
              <a:off x="359" y="1661133"/>
              <a:ext cx="1338687" cy="1074214"/>
            </a:xfrm>
            <a:custGeom>
              <a:avLst/>
              <a:gdLst>
                <a:gd name="connsiteX0" fmla="*/ 0 w 1338687"/>
                <a:gd name="connsiteY0" fmla="*/ 1074214 h 1165654"/>
                <a:gd name="connsiteX1" fmla="*/ 1077507 w 1338687"/>
                <a:gd name="connsiteY1" fmla="*/ 0 h 1165654"/>
                <a:gd name="connsiteX2" fmla="*/ 1338687 w 1338687"/>
                <a:gd name="connsiteY2" fmla="*/ 33206 h 1165654"/>
                <a:gd name="connsiteX3" fmla="*/ 1338687 w 1338687"/>
                <a:gd name="connsiteY3" fmla="*/ 1074214 h 1165654"/>
                <a:gd name="connsiteX4" fmla="*/ 91440 w 1338687"/>
                <a:gd name="connsiteY4" fmla="*/ 1165654 h 1165654"/>
                <a:gd name="connsiteX0-1" fmla="*/ 0 w 1338687"/>
                <a:gd name="connsiteY0-2" fmla="*/ 1074214 h 1074214"/>
                <a:gd name="connsiteX1-3" fmla="*/ 1077507 w 1338687"/>
                <a:gd name="connsiteY1-4" fmla="*/ 0 h 1074214"/>
                <a:gd name="connsiteX2-5" fmla="*/ 1338687 w 1338687"/>
                <a:gd name="connsiteY2-6" fmla="*/ 33206 h 1074214"/>
                <a:gd name="connsiteX3-7" fmla="*/ 1338687 w 1338687"/>
                <a:gd name="connsiteY3-8" fmla="*/ 1074214 h 1074214"/>
                <a:gd name="connsiteX0-9" fmla="*/ 0 w 1338687"/>
                <a:gd name="connsiteY0-10" fmla="*/ 1074214 h 1074214"/>
                <a:gd name="connsiteX1-11" fmla="*/ 1077507 w 1338687"/>
                <a:gd name="connsiteY1-12" fmla="*/ 0 h 1074214"/>
                <a:gd name="connsiteX2-13" fmla="*/ 1338687 w 1338687"/>
                <a:gd name="connsiteY2-14" fmla="*/ 33206 h 1074214"/>
              </a:gdLst>
              <a:ahLst/>
              <a:cxnLst>
                <a:cxn ang="0">
                  <a:pos x="connsiteX0-1" y="connsiteY0-2"/>
                </a:cxn>
                <a:cxn ang="0">
                  <a:pos x="connsiteX1-3" y="connsiteY1-4"/>
                </a:cxn>
                <a:cxn ang="0">
                  <a:pos x="connsiteX2-5" y="connsiteY2-6"/>
                </a:cxn>
              </a:cxnLst>
              <a:rect l="l" t="t" r="r" b="b"/>
              <a:pathLst>
                <a:path w="1338687" h="1074214">
                  <a:moveTo>
                    <a:pt x="0" y="1074214"/>
                  </a:moveTo>
                  <a:cubicBezTo>
                    <a:pt x="1701" y="480622"/>
                    <a:pt x="483477" y="0"/>
                    <a:pt x="1077507" y="0"/>
                  </a:cubicBezTo>
                  <a:cubicBezTo>
                    <a:pt x="1167688" y="0"/>
                    <a:pt x="1255281" y="11077"/>
                    <a:pt x="1338687" y="33206"/>
                  </a:cubicBezTo>
                </a:path>
              </a:pathLst>
            </a:custGeom>
            <a:noFill/>
            <a:ln w="19050" cap="rnd">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grpSp>
      <p:sp>
        <p:nvSpPr>
          <p:cNvPr id="11" name="Straight Connector 41"/>
          <p:cNvSpPr/>
          <p:nvPr/>
        </p:nvSpPr>
        <p:spPr bwMode="auto">
          <a:xfrm flipH="1" flipV="1">
            <a:off x="1785395" y="3217776"/>
            <a:ext cx="0" cy="1046420"/>
          </a:xfrm>
          <a:prstGeom prst="line">
            <a:avLst/>
          </a:prstGeom>
          <a:noFill/>
          <a:ln w="19050" cap="rnd">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12" name="Oval 59"/>
          <p:cNvSpPr/>
          <p:nvPr/>
        </p:nvSpPr>
        <p:spPr>
          <a:xfrm>
            <a:off x="2142185" y="3176973"/>
            <a:ext cx="2160240" cy="2160239"/>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13" name="Oval 60"/>
          <p:cNvSpPr/>
          <p:nvPr/>
        </p:nvSpPr>
        <p:spPr>
          <a:xfrm>
            <a:off x="7896182" y="3176973"/>
            <a:ext cx="2160240" cy="2160239"/>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14" name="Oval 61"/>
          <p:cNvSpPr/>
          <p:nvPr/>
        </p:nvSpPr>
        <p:spPr>
          <a:xfrm>
            <a:off x="5049912" y="2080333"/>
            <a:ext cx="2160240" cy="2160239"/>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sym typeface="+mn-lt"/>
            </a:endParaRPr>
          </a:p>
        </p:txBody>
      </p:sp>
      <p:sp>
        <p:nvSpPr>
          <p:cNvPr id="15" name="Freeform: Shape 64"/>
          <p:cNvSpPr/>
          <p:nvPr/>
        </p:nvSpPr>
        <p:spPr bwMode="auto">
          <a:xfrm>
            <a:off x="8578737" y="3865888"/>
            <a:ext cx="782408" cy="782408"/>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06 w 236"/>
              <a:gd name="T11" fmla="*/ 171 h 236"/>
              <a:gd name="T12" fmla="*/ 54 w 236"/>
              <a:gd name="T13" fmla="*/ 163 h 236"/>
              <a:gd name="T14" fmla="*/ 54 w 236"/>
              <a:gd name="T15" fmla="*/ 121 h 236"/>
              <a:gd name="T16" fmla="*/ 106 w 236"/>
              <a:gd name="T17" fmla="*/ 121 h 236"/>
              <a:gd name="T18" fmla="*/ 106 w 236"/>
              <a:gd name="T19" fmla="*/ 171 h 236"/>
              <a:gd name="T20" fmla="*/ 106 w 236"/>
              <a:gd name="T21" fmla="*/ 114 h 236"/>
              <a:gd name="T22" fmla="*/ 54 w 236"/>
              <a:gd name="T23" fmla="*/ 114 h 236"/>
              <a:gd name="T24" fmla="*/ 54 w 236"/>
              <a:gd name="T25" fmla="*/ 72 h 236"/>
              <a:gd name="T26" fmla="*/ 106 w 236"/>
              <a:gd name="T27" fmla="*/ 64 h 236"/>
              <a:gd name="T28" fmla="*/ 106 w 236"/>
              <a:gd name="T29" fmla="*/ 114 h 236"/>
              <a:gd name="T30" fmla="*/ 182 w 236"/>
              <a:gd name="T31" fmla="*/ 182 h 236"/>
              <a:gd name="T32" fmla="*/ 113 w 236"/>
              <a:gd name="T33" fmla="*/ 172 h 236"/>
              <a:gd name="T34" fmla="*/ 113 w 236"/>
              <a:gd name="T35" fmla="*/ 121 h 236"/>
              <a:gd name="T36" fmla="*/ 182 w 236"/>
              <a:gd name="T37" fmla="*/ 121 h 236"/>
              <a:gd name="T38" fmla="*/ 182 w 236"/>
              <a:gd name="T39" fmla="*/ 182 h 236"/>
              <a:gd name="T40" fmla="*/ 182 w 236"/>
              <a:gd name="T41" fmla="*/ 114 h 236"/>
              <a:gd name="T42" fmla="*/ 113 w 236"/>
              <a:gd name="T43" fmla="*/ 114 h 236"/>
              <a:gd name="T44" fmla="*/ 113 w 236"/>
              <a:gd name="T45" fmla="*/ 63 h 236"/>
              <a:gd name="T46" fmla="*/ 182 w 236"/>
              <a:gd name="T47" fmla="*/ 53 h 236"/>
              <a:gd name="T48" fmla="*/ 182 w 236"/>
              <a:gd name="T49" fmla="*/ 1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06" y="171"/>
                </a:moveTo>
                <a:cubicBezTo>
                  <a:pt x="54" y="163"/>
                  <a:pt x="54" y="163"/>
                  <a:pt x="54" y="163"/>
                </a:cubicBezTo>
                <a:cubicBezTo>
                  <a:pt x="54" y="121"/>
                  <a:pt x="54" y="121"/>
                  <a:pt x="54" y="121"/>
                </a:cubicBezTo>
                <a:cubicBezTo>
                  <a:pt x="106" y="121"/>
                  <a:pt x="106" y="121"/>
                  <a:pt x="106" y="121"/>
                </a:cubicBezTo>
                <a:lnTo>
                  <a:pt x="106" y="171"/>
                </a:lnTo>
                <a:close/>
                <a:moveTo>
                  <a:pt x="106" y="114"/>
                </a:moveTo>
                <a:cubicBezTo>
                  <a:pt x="54" y="114"/>
                  <a:pt x="54" y="114"/>
                  <a:pt x="54" y="114"/>
                </a:cubicBezTo>
                <a:cubicBezTo>
                  <a:pt x="54" y="72"/>
                  <a:pt x="54" y="72"/>
                  <a:pt x="54" y="72"/>
                </a:cubicBezTo>
                <a:cubicBezTo>
                  <a:pt x="106" y="64"/>
                  <a:pt x="106" y="64"/>
                  <a:pt x="106" y="64"/>
                </a:cubicBezTo>
                <a:lnTo>
                  <a:pt x="106" y="114"/>
                </a:lnTo>
                <a:close/>
                <a:moveTo>
                  <a:pt x="182" y="182"/>
                </a:moveTo>
                <a:cubicBezTo>
                  <a:pt x="113" y="172"/>
                  <a:pt x="113" y="172"/>
                  <a:pt x="113" y="172"/>
                </a:cubicBezTo>
                <a:cubicBezTo>
                  <a:pt x="113" y="121"/>
                  <a:pt x="113" y="121"/>
                  <a:pt x="113" y="121"/>
                </a:cubicBezTo>
                <a:cubicBezTo>
                  <a:pt x="182" y="121"/>
                  <a:pt x="182" y="121"/>
                  <a:pt x="182" y="121"/>
                </a:cubicBezTo>
                <a:lnTo>
                  <a:pt x="182" y="182"/>
                </a:lnTo>
                <a:close/>
                <a:moveTo>
                  <a:pt x="182" y="114"/>
                </a:moveTo>
                <a:cubicBezTo>
                  <a:pt x="113" y="114"/>
                  <a:pt x="113" y="114"/>
                  <a:pt x="113" y="114"/>
                </a:cubicBezTo>
                <a:cubicBezTo>
                  <a:pt x="113" y="63"/>
                  <a:pt x="113" y="63"/>
                  <a:pt x="113" y="63"/>
                </a:cubicBezTo>
                <a:cubicBezTo>
                  <a:pt x="182" y="53"/>
                  <a:pt x="182" y="53"/>
                  <a:pt x="182" y="53"/>
                </a:cubicBezTo>
                <a:lnTo>
                  <a:pt x="182" y="114"/>
                </a:lnTo>
                <a:close/>
              </a:path>
            </a:pathLst>
          </a:custGeom>
          <a:solidFill>
            <a:schemeClr val="bg1"/>
          </a:solidFill>
          <a:ln>
            <a:noFill/>
          </a:ln>
        </p:spPr>
        <p:txBody>
          <a:bodyPr anchor="ctr"/>
          <a:lstStyle/>
          <a:p>
            <a:pPr algn="ctr"/>
            <a:endParaRPr>
              <a:solidFill>
                <a:schemeClr val="bg1"/>
              </a:solidFill>
              <a:cs typeface="+mn-ea"/>
              <a:sym typeface="+mn-lt"/>
            </a:endParaRPr>
          </a:p>
        </p:txBody>
      </p:sp>
      <p:sp>
        <p:nvSpPr>
          <p:cNvPr id="16" name="Freeform: Shape 65"/>
          <p:cNvSpPr/>
          <p:nvPr/>
        </p:nvSpPr>
        <p:spPr bwMode="auto">
          <a:xfrm>
            <a:off x="2836331" y="3811112"/>
            <a:ext cx="782408" cy="782408"/>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p:spPr>
        <p:txBody>
          <a:bodyPr anchor="ctr"/>
          <a:lstStyle/>
          <a:p>
            <a:pPr algn="ctr"/>
            <a:endParaRPr>
              <a:solidFill>
                <a:schemeClr val="bg1"/>
              </a:solidFill>
              <a:cs typeface="+mn-ea"/>
              <a:sym typeface="+mn-lt"/>
            </a:endParaRPr>
          </a:p>
        </p:txBody>
      </p:sp>
      <p:sp>
        <p:nvSpPr>
          <p:cNvPr id="17" name="Freeform: Shape 66"/>
          <p:cNvSpPr/>
          <p:nvPr/>
        </p:nvSpPr>
        <p:spPr bwMode="auto">
          <a:xfrm>
            <a:off x="5733935" y="2769249"/>
            <a:ext cx="782408" cy="782408"/>
          </a:xfrm>
          <a:custGeom>
            <a:avLst/>
            <a:gdLst>
              <a:gd name="T0" fmla="*/ 130 w 236"/>
              <a:gd name="T1" fmla="*/ 1 h 236"/>
              <a:gd name="T2" fmla="*/ 118 w 236"/>
              <a:gd name="T3" fmla="*/ 0 h 236"/>
              <a:gd name="T4" fmla="*/ 30 w 236"/>
              <a:gd name="T5" fmla="*/ 40 h 236"/>
              <a:gd name="T6" fmla="*/ 68 w 236"/>
              <a:gd name="T7" fmla="*/ 105 h 236"/>
              <a:gd name="T8" fmla="*/ 130 w 236"/>
              <a:gd name="T9" fmla="*/ 1 h 236"/>
              <a:gd name="T10" fmla="*/ 20 w 236"/>
              <a:gd name="T11" fmla="*/ 52 h 236"/>
              <a:gd name="T12" fmla="*/ 0 w 236"/>
              <a:gd name="T13" fmla="*/ 118 h 236"/>
              <a:gd name="T14" fmla="*/ 5 w 236"/>
              <a:gd name="T15" fmla="*/ 153 h 236"/>
              <a:gd name="T16" fmla="*/ 81 w 236"/>
              <a:gd name="T17" fmla="*/ 153 h 236"/>
              <a:gd name="T18" fmla="*/ 20 w 236"/>
              <a:gd name="T19" fmla="*/ 52 h 236"/>
              <a:gd name="T20" fmla="*/ 225 w 236"/>
              <a:gd name="T21" fmla="*/ 68 h 236"/>
              <a:gd name="T22" fmla="*/ 145 w 236"/>
              <a:gd name="T23" fmla="*/ 3 h 236"/>
              <a:gd name="T24" fmla="*/ 106 w 236"/>
              <a:gd name="T25" fmla="*/ 68 h 236"/>
              <a:gd name="T26" fmla="*/ 225 w 236"/>
              <a:gd name="T27" fmla="*/ 68 h 236"/>
              <a:gd name="T28" fmla="*/ 130 w 236"/>
              <a:gd name="T29" fmla="*/ 167 h 236"/>
              <a:gd name="T30" fmla="*/ 11 w 236"/>
              <a:gd name="T31" fmla="*/ 167 h 236"/>
              <a:gd name="T32" fmla="*/ 96 w 236"/>
              <a:gd name="T33" fmla="*/ 234 h 236"/>
              <a:gd name="T34" fmla="*/ 93 w 236"/>
              <a:gd name="T35" fmla="*/ 232 h 236"/>
              <a:gd name="T36" fmla="*/ 130 w 236"/>
              <a:gd name="T37" fmla="*/ 167 h 236"/>
              <a:gd name="T38" fmla="*/ 230 w 236"/>
              <a:gd name="T39" fmla="*/ 82 h 236"/>
              <a:gd name="T40" fmla="*/ 155 w 236"/>
              <a:gd name="T41" fmla="*/ 82 h 236"/>
              <a:gd name="T42" fmla="*/ 215 w 236"/>
              <a:gd name="T43" fmla="*/ 186 h 236"/>
              <a:gd name="T44" fmla="*/ 236 w 236"/>
              <a:gd name="T45" fmla="*/ 118 h 236"/>
              <a:gd name="T46" fmla="*/ 230 w 236"/>
              <a:gd name="T47" fmla="*/ 82 h 236"/>
              <a:gd name="T48" fmla="*/ 108 w 236"/>
              <a:gd name="T49" fmla="*/ 236 h 236"/>
              <a:gd name="T50" fmla="*/ 118 w 236"/>
              <a:gd name="T51" fmla="*/ 236 h 236"/>
              <a:gd name="T52" fmla="*/ 205 w 236"/>
              <a:gd name="T53" fmla="*/ 198 h 236"/>
              <a:gd name="T54" fmla="*/ 167 w 236"/>
              <a:gd name="T55" fmla="*/ 132 h 236"/>
              <a:gd name="T56" fmla="*/ 108 w 236"/>
              <a:gd name="T57"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36">
                <a:moveTo>
                  <a:pt x="130" y="1"/>
                </a:moveTo>
                <a:cubicBezTo>
                  <a:pt x="126" y="0"/>
                  <a:pt x="122" y="0"/>
                  <a:pt x="118" y="0"/>
                </a:cubicBezTo>
                <a:cubicBezTo>
                  <a:pt x="83" y="0"/>
                  <a:pt x="51" y="16"/>
                  <a:pt x="30" y="40"/>
                </a:cubicBezTo>
                <a:cubicBezTo>
                  <a:pt x="68" y="105"/>
                  <a:pt x="68" y="105"/>
                  <a:pt x="68" y="105"/>
                </a:cubicBezTo>
                <a:lnTo>
                  <a:pt x="130" y="1"/>
                </a:lnTo>
                <a:close/>
                <a:moveTo>
                  <a:pt x="20" y="52"/>
                </a:moveTo>
                <a:cubicBezTo>
                  <a:pt x="7" y="71"/>
                  <a:pt x="0" y="94"/>
                  <a:pt x="0" y="118"/>
                </a:cubicBezTo>
                <a:cubicBezTo>
                  <a:pt x="0" y="130"/>
                  <a:pt x="2" y="142"/>
                  <a:pt x="5" y="153"/>
                </a:cubicBezTo>
                <a:cubicBezTo>
                  <a:pt x="81" y="153"/>
                  <a:pt x="81" y="153"/>
                  <a:pt x="81" y="153"/>
                </a:cubicBezTo>
                <a:lnTo>
                  <a:pt x="20" y="52"/>
                </a:lnTo>
                <a:close/>
                <a:moveTo>
                  <a:pt x="225" y="68"/>
                </a:moveTo>
                <a:cubicBezTo>
                  <a:pt x="210" y="36"/>
                  <a:pt x="180" y="11"/>
                  <a:pt x="145" y="3"/>
                </a:cubicBezTo>
                <a:cubicBezTo>
                  <a:pt x="106" y="68"/>
                  <a:pt x="106" y="68"/>
                  <a:pt x="106" y="68"/>
                </a:cubicBezTo>
                <a:lnTo>
                  <a:pt x="225" y="68"/>
                </a:lnTo>
                <a:close/>
                <a:moveTo>
                  <a:pt x="130" y="167"/>
                </a:moveTo>
                <a:cubicBezTo>
                  <a:pt x="11" y="167"/>
                  <a:pt x="11" y="167"/>
                  <a:pt x="11" y="167"/>
                </a:cubicBezTo>
                <a:cubicBezTo>
                  <a:pt x="26" y="201"/>
                  <a:pt x="58" y="227"/>
                  <a:pt x="96" y="234"/>
                </a:cubicBezTo>
                <a:cubicBezTo>
                  <a:pt x="93" y="232"/>
                  <a:pt x="93" y="232"/>
                  <a:pt x="93" y="232"/>
                </a:cubicBezTo>
                <a:lnTo>
                  <a:pt x="130" y="167"/>
                </a:lnTo>
                <a:close/>
                <a:moveTo>
                  <a:pt x="230" y="82"/>
                </a:moveTo>
                <a:cubicBezTo>
                  <a:pt x="155" y="82"/>
                  <a:pt x="155" y="82"/>
                  <a:pt x="155" y="82"/>
                </a:cubicBezTo>
                <a:cubicBezTo>
                  <a:pt x="215" y="186"/>
                  <a:pt x="215" y="186"/>
                  <a:pt x="215" y="186"/>
                </a:cubicBezTo>
                <a:cubicBezTo>
                  <a:pt x="228" y="167"/>
                  <a:pt x="236" y="143"/>
                  <a:pt x="236" y="118"/>
                </a:cubicBezTo>
                <a:cubicBezTo>
                  <a:pt x="236" y="106"/>
                  <a:pt x="234" y="94"/>
                  <a:pt x="230" y="82"/>
                </a:cubicBezTo>
                <a:close/>
                <a:moveTo>
                  <a:pt x="108" y="236"/>
                </a:moveTo>
                <a:cubicBezTo>
                  <a:pt x="111" y="236"/>
                  <a:pt x="115" y="236"/>
                  <a:pt x="118" y="236"/>
                </a:cubicBezTo>
                <a:cubicBezTo>
                  <a:pt x="152" y="236"/>
                  <a:pt x="183" y="221"/>
                  <a:pt x="205" y="198"/>
                </a:cubicBezTo>
                <a:cubicBezTo>
                  <a:pt x="167" y="132"/>
                  <a:pt x="167" y="132"/>
                  <a:pt x="167" y="132"/>
                </a:cubicBezTo>
                <a:lnTo>
                  <a:pt x="108" y="236"/>
                </a:lnTo>
                <a:close/>
              </a:path>
            </a:pathLst>
          </a:custGeom>
          <a:solidFill>
            <a:schemeClr val="bg1"/>
          </a:solidFill>
          <a:ln>
            <a:noFill/>
          </a:ln>
        </p:spPr>
        <p:txBody>
          <a:bodyPr anchor="ctr"/>
          <a:lstStyle/>
          <a:p>
            <a:pPr algn="ctr"/>
            <a:endParaRPr>
              <a:solidFill>
                <a:schemeClr val="bg1"/>
              </a:solidFill>
              <a:cs typeface="+mn-ea"/>
              <a:sym typeface="+mn-lt"/>
            </a:endParaRPr>
          </a:p>
        </p:txBody>
      </p:sp>
      <p:sp>
        <p:nvSpPr>
          <p:cNvPr id="27" name="文本框 26"/>
          <p:cNvSpPr txBox="1"/>
          <p:nvPr/>
        </p:nvSpPr>
        <p:spPr>
          <a:xfrm>
            <a:off x="2120265" y="1523365"/>
            <a:ext cx="2215515" cy="1476375"/>
          </a:xfrm>
          <a:prstGeom prst="rect">
            <a:avLst/>
          </a:prstGeom>
          <a:noFill/>
        </p:spPr>
        <p:txBody>
          <a:bodyPr wrap="square" rtlCol="0">
            <a:spAutoFit/>
          </a:bodyPr>
          <a:lstStyle/>
          <a:p>
            <a:r>
              <a:rPr lang="zh-CN" altLang="en-US" dirty="0">
                <a:solidFill>
                  <a:schemeClr val="bg1"/>
                </a:solidFill>
                <a:latin typeface="微软雅黑" panose="020B0503020204020204" charset="-122"/>
                <a:ea typeface="微软雅黑" panose="020B0503020204020204" charset="-122"/>
                <a:cs typeface="微软雅黑" panose="020B0503020204020204" charset="-122"/>
              </a:rPr>
              <a:t>进入新页面时，判断页面是否已经刷新可以使用</a:t>
            </a:r>
            <a:r>
              <a:rPr lang="zh-CN" altLang="en-US" dirty="0">
                <a:solidFill>
                  <a:srgbClr val="FFFF00"/>
                </a:solidFill>
                <a:latin typeface="微软雅黑" panose="020B0503020204020204" charset="-122"/>
                <a:ea typeface="微软雅黑" panose="020B0503020204020204" charset="-122"/>
                <a:cs typeface="微软雅黑" panose="020B0503020204020204" charset="-122"/>
              </a:rPr>
              <a:t>.current_url()</a:t>
            </a:r>
            <a:r>
              <a:rPr lang="zh-CN" altLang="en-US" dirty="0">
                <a:solidFill>
                  <a:schemeClr val="bg1"/>
                </a:solidFill>
                <a:latin typeface="微软雅黑" panose="020B0503020204020204" charset="-122"/>
                <a:ea typeface="微软雅黑" panose="020B0503020204020204" charset="-122"/>
                <a:cs typeface="微软雅黑" panose="020B0503020204020204" charset="-122"/>
              </a:rPr>
              <a:t>方法获取当前页面url</a:t>
            </a:r>
          </a:p>
        </p:txBody>
      </p:sp>
      <p:sp>
        <p:nvSpPr>
          <p:cNvPr id="28" name="文本框 27"/>
          <p:cNvSpPr txBox="1"/>
          <p:nvPr/>
        </p:nvSpPr>
        <p:spPr>
          <a:xfrm>
            <a:off x="4785360" y="4488180"/>
            <a:ext cx="2690495" cy="1753235"/>
          </a:xfrm>
          <a:prstGeom prst="rect">
            <a:avLst/>
          </a:prstGeom>
          <a:noFill/>
        </p:spPr>
        <p:txBody>
          <a:bodyPr wrap="square" rtlCol="0">
            <a:spAutoFit/>
          </a:bodyPr>
          <a:lstStyle/>
          <a:p>
            <a:r>
              <a:rPr lang="zh-CN" altLang="en-US" dirty="0">
                <a:solidFill>
                  <a:schemeClr val="bg1"/>
                </a:solidFill>
                <a:latin typeface="微软雅黑" panose="020B0503020204020204" charset="-122"/>
                <a:ea typeface="微软雅黑" panose="020B0503020204020204" charset="-122"/>
                <a:cs typeface="微软雅黑" panose="020B0503020204020204" charset="-122"/>
                <a:sym typeface="+mn-ea"/>
              </a:rPr>
              <a:t>存储文件时先用 </a:t>
            </a:r>
            <a:r>
              <a:rPr lang="zh-CN" altLang="en-US" dirty="0">
                <a:solidFill>
                  <a:srgbClr val="FFFF00"/>
                </a:solidFill>
                <a:latin typeface="微软雅黑" panose="020B0503020204020204" charset="-122"/>
                <a:ea typeface="微软雅黑" panose="020B0503020204020204" charset="-122"/>
                <a:cs typeface="微软雅黑" panose="020B0503020204020204" charset="-122"/>
                <a:sym typeface="+mn-ea"/>
              </a:rPr>
              <a:t>if not os.path.exists</a:t>
            </a:r>
            <a:r>
              <a:rPr lang="zh-CN" altLang="en-US" dirty="0">
                <a:solidFill>
                  <a:schemeClr val="bg1"/>
                </a:solidFill>
                <a:latin typeface="微软雅黑" panose="020B0503020204020204" charset="-122"/>
                <a:ea typeface="微软雅黑" panose="020B0503020204020204" charset="-122"/>
                <a:cs typeface="微软雅黑" panose="020B0503020204020204" charset="-122"/>
                <a:sym typeface="+mn-ea"/>
              </a:rPr>
              <a:t>判断文件夹是否存在，判断后再决定是否新建文件夹，方便调试，避免了手动删除文件夹的麻烦</a:t>
            </a:r>
            <a:endParaRPr lang="zh-CN" altLang="en-US"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29" name="文本框 28"/>
          <p:cNvSpPr txBox="1"/>
          <p:nvPr/>
        </p:nvSpPr>
        <p:spPr>
          <a:xfrm>
            <a:off x="7696200" y="2254885"/>
            <a:ext cx="2710815" cy="922020"/>
          </a:xfrm>
          <a:prstGeom prst="rect">
            <a:avLst/>
          </a:prstGeom>
          <a:noFill/>
        </p:spPr>
        <p:txBody>
          <a:bodyPr wrap="square" rtlCol="0">
            <a:spAutoFit/>
          </a:bodyPr>
          <a:lstStyle/>
          <a:p>
            <a:r>
              <a:rPr lang="zh-CN" altLang="en-US" dirty="0">
                <a:solidFill>
                  <a:schemeClr val="bg1"/>
                </a:solidFill>
                <a:latin typeface="微软雅黑" panose="020B0503020204020204" charset="-122"/>
                <a:ea typeface="微软雅黑" panose="020B0503020204020204" charset="-122"/>
                <a:cs typeface="微软雅黑" panose="020B0503020204020204" charset="-122"/>
                <a:sym typeface="+mn-ea"/>
              </a:rPr>
              <a:t>在写入文件时要记得规定文字编码为</a:t>
            </a:r>
            <a:r>
              <a:rPr lang="zh-CN" altLang="en-US" dirty="0">
                <a:solidFill>
                  <a:srgbClr val="FFFF00"/>
                </a:solidFill>
                <a:latin typeface="微软雅黑" panose="020B0503020204020204" charset="-122"/>
                <a:ea typeface="微软雅黑" panose="020B0503020204020204" charset="-122"/>
                <a:cs typeface="微软雅黑" panose="020B0503020204020204" charset="-122"/>
                <a:sym typeface="+mn-ea"/>
              </a:rPr>
              <a:t>UTF</a:t>
            </a:r>
            <a:r>
              <a:rPr lang="en-US" altLang="zh-CN" dirty="0">
                <a:solidFill>
                  <a:srgbClr val="FFFF00"/>
                </a:solidFill>
                <a:latin typeface="微软雅黑" panose="020B0503020204020204" charset="-122"/>
                <a:ea typeface="微软雅黑" panose="020B0503020204020204" charset="-122"/>
                <a:cs typeface="微软雅黑" panose="020B0503020204020204" charset="-122"/>
                <a:sym typeface="+mn-ea"/>
              </a:rPr>
              <a:t>-</a:t>
            </a:r>
            <a:r>
              <a:rPr lang="zh-CN" altLang="en-US" dirty="0">
                <a:solidFill>
                  <a:srgbClr val="FFFF00"/>
                </a:solidFill>
                <a:latin typeface="微软雅黑" panose="020B0503020204020204" charset="-122"/>
                <a:ea typeface="微软雅黑" panose="020B0503020204020204" charset="-122"/>
                <a:cs typeface="微软雅黑" panose="020B0503020204020204" charset="-122"/>
                <a:sym typeface="+mn-ea"/>
              </a:rPr>
              <a:t>8</a:t>
            </a:r>
            <a:r>
              <a:rPr lang="zh-CN" altLang="en-US" dirty="0">
                <a:solidFill>
                  <a:schemeClr val="bg1"/>
                </a:solidFill>
                <a:latin typeface="微软雅黑" panose="020B0503020204020204" charset="-122"/>
                <a:ea typeface="微软雅黑" panose="020B0503020204020204" charset="-122"/>
                <a:cs typeface="微软雅黑" panose="020B0503020204020204" charset="-122"/>
                <a:sym typeface="+mn-ea"/>
              </a:rPr>
              <a:t>格式</a:t>
            </a:r>
            <a:endParaRPr lang="zh-CN" altLang="en-US" dirty="0">
              <a:solidFill>
                <a:schemeClr val="bg1"/>
              </a:solidFill>
              <a:latin typeface="微软雅黑" panose="020B0503020204020204" charset="-122"/>
              <a:ea typeface="微软雅黑" panose="020B0503020204020204" charset="-122"/>
              <a:cs typeface="微软雅黑" panose="020B0503020204020204" charset="-122"/>
            </a:endParaRPr>
          </a:p>
          <a:p>
            <a:endParaRPr lang="zh-CN" altLang="en-US"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1" presetClass="entr" presetSubtype="0"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childTnLst>
                                </p:cTn>
                              </p:par>
                            </p:childTnLst>
                          </p:cTn>
                        </p:par>
                        <p:par>
                          <p:cTn id="12" fill="hold">
                            <p:stCondLst>
                              <p:cond delay="500"/>
                            </p:stCondLst>
                            <p:childTnLst>
                              <p:par>
                                <p:cTn id="13" presetID="53" presetClass="entr" presetSubtype="16"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animEffect transition="in" filter="fade">
                                      <p:cBhvr>
                                        <p:cTn id="23" dur="500"/>
                                        <p:tgtEl>
                                          <p:spTgt spid="14"/>
                                        </p:tgtEl>
                                      </p:cBhvr>
                                    </p:animEffect>
                                  </p:childTnLst>
                                </p:cTn>
                              </p:par>
                              <p:par>
                                <p:cTn id="24" presetID="1" presetClass="entr" presetSubtype="0" fill="hold" grpId="0" nodeType="withEffect">
                                  <p:stCondLst>
                                    <p:cond delay="0"/>
                                  </p:stCondLst>
                                  <p:childTnLst>
                                    <p:set>
                                      <p:cBhvr>
                                        <p:cTn id="25" dur="1" fill="hold">
                                          <p:stCondLst>
                                            <p:cond delay="0"/>
                                          </p:stCondLst>
                                        </p:cTn>
                                        <p:tgtEl>
                                          <p:spTgt spid="28"/>
                                        </p:tgtEl>
                                        <p:attrNameLst>
                                          <p:attrName>style.visibility</p:attrName>
                                        </p:attrNameLst>
                                      </p:cBhvr>
                                      <p:to>
                                        <p:strVal val="visible"/>
                                      </p:to>
                                    </p:set>
                                  </p:childTnLst>
                                </p:cTn>
                              </p:par>
                            </p:childTnLst>
                          </p:cTn>
                        </p:par>
                        <p:par>
                          <p:cTn id="26" fill="hold">
                            <p:stCondLst>
                              <p:cond delay="1500"/>
                            </p:stCondLst>
                            <p:childTnLst>
                              <p:par>
                                <p:cTn id="27" presetID="53" presetClass="entr" presetSubtype="16"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p:cTn id="29" dur="500" fill="hold"/>
                                        <p:tgtEl>
                                          <p:spTgt spid="17"/>
                                        </p:tgtEl>
                                        <p:attrNameLst>
                                          <p:attrName>ppt_w</p:attrName>
                                        </p:attrNameLst>
                                      </p:cBhvr>
                                      <p:tavLst>
                                        <p:tav tm="0">
                                          <p:val>
                                            <p:fltVal val="0"/>
                                          </p:val>
                                        </p:tav>
                                        <p:tav tm="100000">
                                          <p:val>
                                            <p:strVal val="#ppt_w"/>
                                          </p:val>
                                        </p:tav>
                                      </p:tavLst>
                                    </p:anim>
                                    <p:anim calcmode="lin" valueType="num">
                                      <p:cBhvr>
                                        <p:cTn id="30" dur="500" fill="hold"/>
                                        <p:tgtEl>
                                          <p:spTgt spid="17"/>
                                        </p:tgtEl>
                                        <p:attrNameLst>
                                          <p:attrName>ppt_h</p:attrName>
                                        </p:attrNameLst>
                                      </p:cBhvr>
                                      <p:tavLst>
                                        <p:tav tm="0">
                                          <p:val>
                                            <p:fltVal val="0"/>
                                          </p:val>
                                        </p:tav>
                                        <p:tav tm="100000">
                                          <p:val>
                                            <p:strVal val="#ppt_h"/>
                                          </p:val>
                                        </p:tav>
                                      </p:tavLst>
                                    </p:anim>
                                    <p:animEffect transition="in" filter="fade">
                                      <p:cBhvr>
                                        <p:cTn id="31" dur="500"/>
                                        <p:tgtEl>
                                          <p:spTgt spid="17"/>
                                        </p:tgtEl>
                                      </p:cBhvr>
                                    </p:animEffect>
                                  </p:childTnLst>
                                </p:cTn>
                              </p:par>
                            </p:childTnLst>
                          </p:cTn>
                        </p:par>
                        <p:par>
                          <p:cTn id="32" fill="hold">
                            <p:stCondLst>
                              <p:cond delay="2000"/>
                            </p:stCondLst>
                            <p:childTnLst>
                              <p:par>
                                <p:cTn id="33" presetID="53" presetClass="entr" presetSubtype="16"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p:cTn id="35" dur="500" fill="hold"/>
                                        <p:tgtEl>
                                          <p:spTgt spid="13"/>
                                        </p:tgtEl>
                                        <p:attrNameLst>
                                          <p:attrName>ppt_w</p:attrName>
                                        </p:attrNameLst>
                                      </p:cBhvr>
                                      <p:tavLst>
                                        <p:tav tm="0">
                                          <p:val>
                                            <p:fltVal val="0"/>
                                          </p:val>
                                        </p:tav>
                                        <p:tav tm="100000">
                                          <p:val>
                                            <p:strVal val="#ppt_w"/>
                                          </p:val>
                                        </p:tav>
                                      </p:tavLst>
                                    </p:anim>
                                    <p:anim calcmode="lin" valueType="num">
                                      <p:cBhvr>
                                        <p:cTn id="36" dur="500" fill="hold"/>
                                        <p:tgtEl>
                                          <p:spTgt spid="13"/>
                                        </p:tgtEl>
                                        <p:attrNameLst>
                                          <p:attrName>ppt_h</p:attrName>
                                        </p:attrNameLst>
                                      </p:cBhvr>
                                      <p:tavLst>
                                        <p:tav tm="0">
                                          <p:val>
                                            <p:fltVal val="0"/>
                                          </p:val>
                                        </p:tav>
                                        <p:tav tm="100000">
                                          <p:val>
                                            <p:strVal val="#ppt_h"/>
                                          </p:val>
                                        </p:tav>
                                      </p:tavLst>
                                    </p:anim>
                                    <p:animEffect transition="in" filter="fade">
                                      <p:cBhvr>
                                        <p:cTn id="37" dur="500"/>
                                        <p:tgtEl>
                                          <p:spTgt spid="13"/>
                                        </p:tgtEl>
                                      </p:cBhvr>
                                    </p:animEffect>
                                  </p:childTnLst>
                                </p:cTn>
                              </p:par>
                              <p:par>
                                <p:cTn id="38" presetID="1" presetClass="entr" presetSubtype="0" fill="hold" grpId="0" nodeType="withEffect">
                                  <p:stCondLst>
                                    <p:cond delay="0"/>
                                  </p:stCondLst>
                                  <p:childTnLst>
                                    <p:set>
                                      <p:cBhvr>
                                        <p:cTn id="39" dur="1" fill="hold">
                                          <p:stCondLst>
                                            <p:cond delay="0"/>
                                          </p:stCondLst>
                                        </p:cTn>
                                        <p:tgtEl>
                                          <p:spTgt spid="29"/>
                                        </p:tgtEl>
                                        <p:attrNameLst>
                                          <p:attrName>style.visibility</p:attrName>
                                        </p:attrNameLst>
                                      </p:cBhvr>
                                      <p:to>
                                        <p:strVal val="visible"/>
                                      </p:to>
                                    </p:set>
                                  </p:childTnLst>
                                </p:cTn>
                              </p:par>
                            </p:childTnLst>
                          </p:cTn>
                        </p:par>
                        <p:par>
                          <p:cTn id="40" fill="hold">
                            <p:stCondLst>
                              <p:cond delay="2500"/>
                            </p:stCondLst>
                            <p:childTnLst>
                              <p:par>
                                <p:cTn id="41" presetID="53" presetClass="entr" presetSubtype="16"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p:cTn id="43" dur="500" fill="hold"/>
                                        <p:tgtEl>
                                          <p:spTgt spid="15"/>
                                        </p:tgtEl>
                                        <p:attrNameLst>
                                          <p:attrName>ppt_w</p:attrName>
                                        </p:attrNameLst>
                                      </p:cBhvr>
                                      <p:tavLst>
                                        <p:tav tm="0">
                                          <p:val>
                                            <p:fltVal val="0"/>
                                          </p:val>
                                        </p:tav>
                                        <p:tav tm="100000">
                                          <p:val>
                                            <p:strVal val="#ppt_w"/>
                                          </p:val>
                                        </p:tav>
                                      </p:tavLst>
                                    </p:anim>
                                    <p:anim calcmode="lin" valueType="num">
                                      <p:cBhvr>
                                        <p:cTn id="44" dur="500" fill="hold"/>
                                        <p:tgtEl>
                                          <p:spTgt spid="15"/>
                                        </p:tgtEl>
                                        <p:attrNameLst>
                                          <p:attrName>ppt_h</p:attrName>
                                        </p:attrNameLst>
                                      </p:cBhvr>
                                      <p:tavLst>
                                        <p:tav tm="0">
                                          <p:val>
                                            <p:fltVal val="0"/>
                                          </p:val>
                                        </p:tav>
                                        <p:tav tm="100000">
                                          <p:val>
                                            <p:strVal val="#ppt_h"/>
                                          </p:val>
                                        </p:tav>
                                      </p:tavLst>
                                    </p:anim>
                                    <p:animEffect transition="in" filter="fade">
                                      <p:cBhvr>
                                        <p:cTn id="4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3" grpId="0" bldLvl="0" animBg="1"/>
      <p:bldP spid="14" grpId="0" bldLvl="0" animBg="1"/>
      <p:bldP spid="15" grpId="0" bldLvl="0" animBg="1"/>
      <p:bldP spid="16" grpId="0" bldLvl="0" animBg="1"/>
      <p:bldP spid="17" grpId="0" bldLvl="0" animBg="1"/>
      <p:bldP spid="27" grpId="0"/>
      <p:bldP spid="28" grpId="0"/>
      <p:bldP spid="2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l="6544" t="12447" r="10014" b="52429"/>
          <a:stretch>
            <a:fillRect/>
          </a:stretch>
        </p:blipFill>
        <p:spPr>
          <a:xfrm flipH="1">
            <a:off x="63500" y="0"/>
            <a:ext cx="12065000" cy="6858000"/>
          </a:xfrm>
          <a:prstGeom prst="rect">
            <a:avLst/>
          </a:prstGeom>
        </p:spPr>
      </p:pic>
      <p:grpSp>
        <p:nvGrpSpPr>
          <p:cNvPr id="34" name="组合 33"/>
          <p:cNvGrpSpPr/>
          <p:nvPr/>
        </p:nvGrpSpPr>
        <p:grpSpPr>
          <a:xfrm>
            <a:off x="9059289" y="2647587"/>
            <a:ext cx="561612" cy="504571"/>
            <a:chOff x="9116907" y="1250587"/>
            <a:chExt cx="561612" cy="504571"/>
          </a:xfrm>
        </p:grpSpPr>
        <p:sp>
          <p:nvSpPr>
            <p:cNvPr id="35" name="椭圆 34"/>
            <p:cNvSpPr/>
            <p:nvPr/>
          </p:nvSpPr>
          <p:spPr>
            <a:xfrm rot="19026669">
              <a:off x="9137601" y="1391826"/>
              <a:ext cx="540918" cy="200800"/>
            </a:xfrm>
            <a:prstGeom prst="ellipse">
              <a:avLst/>
            </a:prstGeom>
            <a:gradFill flip="none" rotWithShape="1">
              <a:gsLst>
                <a:gs pos="0">
                  <a:schemeClr val="bg1">
                    <a:alpha val="1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弦形 35"/>
            <p:cNvSpPr/>
            <p:nvPr/>
          </p:nvSpPr>
          <p:spPr>
            <a:xfrm rot="18900000">
              <a:off x="9116907" y="1250587"/>
              <a:ext cx="504571" cy="504571"/>
            </a:xfrm>
            <a:prstGeom prst="chord">
              <a:avLst>
                <a:gd name="adj1" fmla="val 5299351"/>
                <a:gd name="adj2" fmla="val 16200000"/>
              </a:avLst>
            </a:prstGeom>
            <a:gradFill flip="none" rotWithShape="1">
              <a:gsLst>
                <a:gs pos="0">
                  <a:schemeClr val="bg1">
                    <a:alpha val="31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7" name="组合 36"/>
          <p:cNvGrpSpPr/>
          <p:nvPr/>
        </p:nvGrpSpPr>
        <p:grpSpPr>
          <a:xfrm>
            <a:off x="6512645" y="3656944"/>
            <a:ext cx="1323536" cy="1323536"/>
            <a:chOff x="6570263" y="2259944"/>
            <a:chExt cx="1323536" cy="1323536"/>
          </a:xfrm>
        </p:grpSpPr>
        <p:sp>
          <p:nvSpPr>
            <p:cNvPr id="38" name="椭圆 37"/>
            <p:cNvSpPr/>
            <p:nvPr/>
          </p:nvSpPr>
          <p:spPr>
            <a:xfrm>
              <a:off x="6972951" y="2662632"/>
              <a:ext cx="518160" cy="518160"/>
            </a:xfrm>
            <a:prstGeom prst="ellipse">
              <a:avLst/>
            </a:prstGeom>
            <a:solidFill>
              <a:srgbClr val="000000">
                <a:alpha val="0"/>
              </a:srgbClr>
            </a:solidFill>
            <a:ln w="9525">
              <a:solidFill>
                <a:schemeClr val="bg1">
                  <a:alpha val="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p:cNvSpPr/>
            <p:nvPr/>
          </p:nvSpPr>
          <p:spPr>
            <a:xfrm>
              <a:off x="6871942" y="2561623"/>
              <a:ext cx="720178" cy="720178"/>
            </a:xfrm>
            <a:prstGeom prst="ellipse">
              <a:avLst/>
            </a:prstGeom>
            <a:noFill/>
            <a:ln w="3175">
              <a:solidFill>
                <a:schemeClr val="bg1">
                  <a:alpha val="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6689106" y="2378787"/>
              <a:ext cx="1085850" cy="1085850"/>
            </a:xfrm>
            <a:prstGeom prst="ellipse">
              <a:avLst/>
            </a:prstGeom>
            <a:noFill/>
            <a:ln w="3175">
              <a:solidFill>
                <a:schemeClr val="bg1">
                  <a:alpha val="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空心弧 40"/>
            <p:cNvSpPr/>
            <p:nvPr/>
          </p:nvSpPr>
          <p:spPr>
            <a:xfrm>
              <a:off x="6570263" y="2259944"/>
              <a:ext cx="1323536" cy="1323536"/>
            </a:xfrm>
            <a:prstGeom prst="blockArc">
              <a:avLst>
                <a:gd name="adj1" fmla="val 20952581"/>
                <a:gd name="adj2" fmla="val 1950208"/>
                <a:gd name="adj3" fmla="val 0"/>
              </a:avLst>
            </a:prstGeom>
            <a:noFill/>
            <a:ln w="6350">
              <a:solidFill>
                <a:schemeClr val="bg1">
                  <a:alpha val="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cxnSp>
        <p:nvCxnSpPr>
          <p:cNvPr id="42" name="直接连接符 41"/>
          <p:cNvCxnSpPr/>
          <p:nvPr/>
        </p:nvCxnSpPr>
        <p:spPr>
          <a:xfrm flipH="1" flipV="1">
            <a:off x="9913756" y="5228361"/>
            <a:ext cx="1722422" cy="1459232"/>
          </a:xfrm>
          <a:prstGeom prst="line">
            <a:avLst/>
          </a:prstGeom>
          <a:ln w="31750" cap="rnd">
            <a:gradFill>
              <a:gsLst>
                <a:gs pos="0">
                  <a:schemeClr val="bg1">
                    <a:alpha val="50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3" name="文本框 42"/>
          <p:cNvSpPr txBox="1"/>
          <p:nvPr/>
        </p:nvSpPr>
        <p:spPr>
          <a:xfrm>
            <a:off x="2685496" y="2888637"/>
            <a:ext cx="7228123" cy="768350"/>
          </a:xfrm>
          <a:prstGeom prst="rect">
            <a:avLst/>
          </a:prstGeom>
          <a:noFill/>
        </p:spPr>
        <p:txBody>
          <a:bodyPr wrap="square" rtlCol="0">
            <a:spAutoFit/>
          </a:bodyPr>
          <a:lstStyle/>
          <a:p>
            <a:pPr algn="ctr"/>
            <a:r>
              <a:rPr lang="en-US" altLang="zh-CN" sz="4400" spc="300" dirty="0">
                <a:solidFill>
                  <a:schemeClr val="bg1"/>
                </a:solidFill>
                <a:cs typeface="+mn-ea"/>
                <a:sym typeface="+mn-lt"/>
              </a:rPr>
              <a:t>THANKS FOR WATCHING</a:t>
            </a:r>
          </a:p>
        </p:txBody>
      </p:sp>
      <p:cxnSp>
        <p:nvCxnSpPr>
          <p:cNvPr id="49" name="直接连接符 48"/>
          <p:cNvCxnSpPr/>
          <p:nvPr/>
        </p:nvCxnSpPr>
        <p:spPr>
          <a:xfrm flipH="1" flipV="1">
            <a:off x="7433493" y="1662313"/>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flipV="1">
            <a:off x="449695" y="1215388"/>
            <a:ext cx="1152803" cy="1027444"/>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flipV="1">
            <a:off x="4223240" y="33983"/>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52" name="组合 51"/>
          <p:cNvGrpSpPr/>
          <p:nvPr/>
        </p:nvGrpSpPr>
        <p:grpSpPr>
          <a:xfrm flipH="1">
            <a:off x="1316773" y="1954270"/>
            <a:ext cx="561612" cy="504571"/>
            <a:chOff x="9116907" y="1250587"/>
            <a:chExt cx="561612" cy="504571"/>
          </a:xfrm>
        </p:grpSpPr>
        <p:sp>
          <p:nvSpPr>
            <p:cNvPr id="53" name="椭圆 52"/>
            <p:cNvSpPr/>
            <p:nvPr/>
          </p:nvSpPr>
          <p:spPr>
            <a:xfrm rot="19026669">
              <a:off x="9137601" y="1391826"/>
              <a:ext cx="540918" cy="200800"/>
            </a:xfrm>
            <a:prstGeom prst="ellipse">
              <a:avLst/>
            </a:prstGeom>
            <a:gradFill flip="none" rotWithShape="1">
              <a:gsLst>
                <a:gs pos="0">
                  <a:schemeClr val="bg1">
                    <a:alpha val="1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4" name="弦形 53"/>
            <p:cNvSpPr/>
            <p:nvPr/>
          </p:nvSpPr>
          <p:spPr>
            <a:xfrm rot="18900000">
              <a:off x="9116907" y="1250587"/>
              <a:ext cx="504571" cy="504571"/>
            </a:xfrm>
            <a:prstGeom prst="chord">
              <a:avLst>
                <a:gd name="adj1" fmla="val 5299351"/>
                <a:gd name="adj2" fmla="val 16200000"/>
              </a:avLst>
            </a:prstGeom>
            <a:gradFill flip="none" rotWithShape="1">
              <a:gsLst>
                <a:gs pos="0">
                  <a:schemeClr val="bg1">
                    <a:alpha val="31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10" presetClass="entr" presetSubtype="0" fill="hold" nodeType="withEffect">
                                  <p:stCondLst>
                                    <p:cond delay="150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par>
                                <p:cTn id="13" presetID="42" presetClass="path" presetSubtype="0" accel="67000" decel="33000" fill="hold" nodeType="withEffect">
                                  <p:stCondLst>
                                    <p:cond delay="500"/>
                                  </p:stCondLst>
                                  <p:childTnLst>
                                    <p:animMotion origin="layout" path="M -0.67591 -0.87222 L -0.11836 0.00903 " pathEditMode="relative" rAng="0" ptsTypes="AA">
                                      <p:cBhvr>
                                        <p:cTn id="14" dur="2000" fill="hold"/>
                                        <p:tgtEl>
                                          <p:spTgt spid="42"/>
                                        </p:tgtEl>
                                        <p:attrNameLst>
                                          <p:attrName>ppt_x</p:attrName>
                                          <p:attrName>ppt_y</p:attrName>
                                        </p:attrNameLst>
                                      </p:cBhvr>
                                      <p:rCtr x="27878" y="44051"/>
                                    </p:animMotion>
                                  </p:childTnLst>
                                </p:cTn>
                              </p:par>
                              <p:par>
                                <p:cTn id="15" presetID="10" presetClass="entr" presetSubtype="0" fill="hold" nodeType="withEffect">
                                  <p:stCondLst>
                                    <p:cond delay="250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childTnLst>
                                </p:cTn>
                              </p:par>
                              <p:par>
                                <p:cTn id="18" presetID="42" presetClass="path" presetSubtype="0" accel="50000" decel="50000" fill="hold" nodeType="withEffect">
                                  <p:stCondLst>
                                    <p:cond delay="2250"/>
                                  </p:stCondLst>
                                  <p:childTnLst>
                                    <p:animMotion origin="layout" path="M -3.33333E-6 -2.96296E-6 L 0.06667 -0.10648 " pathEditMode="relative" rAng="0" ptsTypes="AA">
                                      <p:cBhvr>
                                        <p:cTn id="19" dur="1000" spd="-100000" fill="hold"/>
                                        <p:tgtEl>
                                          <p:spTgt spid="34"/>
                                        </p:tgtEl>
                                        <p:attrNameLst>
                                          <p:attrName>ppt_x</p:attrName>
                                          <p:attrName>ppt_y</p:attrName>
                                        </p:attrNameLst>
                                      </p:cBhvr>
                                      <p:rCtr x="3333" y="-5324"/>
                                    </p:animMotion>
                                  </p:childTnLst>
                                </p:cTn>
                              </p:par>
                              <p:par>
                                <p:cTn id="20" presetID="50" presetClass="entr" presetSubtype="0" decel="100000" fill="hold" grpId="0" nodeType="withEffect">
                                  <p:stCondLst>
                                    <p:cond delay="500"/>
                                  </p:stCondLst>
                                  <p:iterate type="lt">
                                    <p:tmPct val="10000"/>
                                  </p:iterate>
                                  <p:childTnLst>
                                    <p:set>
                                      <p:cBhvr>
                                        <p:cTn id="21" dur="1" fill="hold">
                                          <p:stCondLst>
                                            <p:cond delay="0"/>
                                          </p:stCondLst>
                                        </p:cTn>
                                        <p:tgtEl>
                                          <p:spTgt spid="43"/>
                                        </p:tgtEl>
                                        <p:attrNameLst>
                                          <p:attrName>style.visibility</p:attrName>
                                        </p:attrNameLst>
                                      </p:cBhvr>
                                      <p:to>
                                        <p:strVal val="visible"/>
                                      </p:to>
                                    </p:set>
                                    <p:anim calcmode="lin" valueType="num">
                                      <p:cBhvr>
                                        <p:cTn id="22" dur="1000" fill="hold"/>
                                        <p:tgtEl>
                                          <p:spTgt spid="43"/>
                                        </p:tgtEl>
                                        <p:attrNameLst>
                                          <p:attrName>ppt_w</p:attrName>
                                        </p:attrNameLst>
                                      </p:cBhvr>
                                      <p:tavLst>
                                        <p:tav tm="0">
                                          <p:val>
                                            <p:strVal val="#ppt_w+.3"/>
                                          </p:val>
                                        </p:tav>
                                        <p:tav tm="100000">
                                          <p:val>
                                            <p:strVal val="#ppt_w"/>
                                          </p:val>
                                        </p:tav>
                                      </p:tavLst>
                                    </p:anim>
                                    <p:anim calcmode="lin" valueType="num">
                                      <p:cBhvr>
                                        <p:cTn id="23" dur="1000" fill="hold"/>
                                        <p:tgtEl>
                                          <p:spTgt spid="43"/>
                                        </p:tgtEl>
                                        <p:attrNameLst>
                                          <p:attrName>ppt_h</p:attrName>
                                        </p:attrNameLst>
                                      </p:cBhvr>
                                      <p:tavLst>
                                        <p:tav tm="0">
                                          <p:val>
                                            <p:strVal val="#ppt_h"/>
                                          </p:val>
                                        </p:tav>
                                        <p:tav tm="100000">
                                          <p:val>
                                            <p:strVal val="#ppt_h"/>
                                          </p:val>
                                        </p:tav>
                                      </p:tavLst>
                                    </p:anim>
                                    <p:animEffect transition="in" filter="fade">
                                      <p:cBhvr>
                                        <p:cTn id="24" dur="1000"/>
                                        <p:tgtEl>
                                          <p:spTgt spid="43"/>
                                        </p:tgtEl>
                                      </p:cBhvr>
                                    </p:animEffect>
                                  </p:childTnLst>
                                </p:cTn>
                              </p:par>
                              <p:par>
                                <p:cTn id="25" presetID="22" presetClass="entr" presetSubtype="1" fill="hold" nodeType="withEffect">
                                  <p:stCondLst>
                                    <p:cond delay="1750"/>
                                  </p:stCondLst>
                                  <p:childTnLst>
                                    <p:set>
                                      <p:cBhvr>
                                        <p:cTn id="26" dur="1" fill="hold">
                                          <p:stCondLst>
                                            <p:cond delay="0"/>
                                          </p:stCondLst>
                                        </p:cTn>
                                        <p:tgtEl>
                                          <p:spTgt spid="49"/>
                                        </p:tgtEl>
                                        <p:attrNameLst>
                                          <p:attrName>style.visibility</p:attrName>
                                        </p:attrNameLst>
                                      </p:cBhvr>
                                      <p:to>
                                        <p:strVal val="visible"/>
                                      </p:to>
                                    </p:set>
                                    <p:animEffect transition="in" filter="wipe(up)">
                                      <p:cBhvr>
                                        <p:cTn id="27" dur="1000"/>
                                        <p:tgtEl>
                                          <p:spTgt spid="49"/>
                                        </p:tgtEl>
                                      </p:cBhvr>
                                    </p:animEffect>
                                  </p:childTnLst>
                                </p:cTn>
                              </p:par>
                              <p:par>
                                <p:cTn id="28" presetID="22" presetClass="entr" presetSubtype="1" fill="hold" nodeType="withEffect">
                                  <p:stCondLst>
                                    <p:cond delay="2000"/>
                                  </p:stCondLst>
                                  <p:childTnLst>
                                    <p:set>
                                      <p:cBhvr>
                                        <p:cTn id="29" dur="1" fill="hold">
                                          <p:stCondLst>
                                            <p:cond delay="0"/>
                                          </p:stCondLst>
                                        </p:cTn>
                                        <p:tgtEl>
                                          <p:spTgt spid="50"/>
                                        </p:tgtEl>
                                        <p:attrNameLst>
                                          <p:attrName>style.visibility</p:attrName>
                                        </p:attrNameLst>
                                      </p:cBhvr>
                                      <p:to>
                                        <p:strVal val="visible"/>
                                      </p:to>
                                    </p:set>
                                    <p:animEffect transition="in" filter="wipe(up)">
                                      <p:cBhvr>
                                        <p:cTn id="30" dur="1000"/>
                                        <p:tgtEl>
                                          <p:spTgt spid="50"/>
                                        </p:tgtEl>
                                      </p:cBhvr>
                                    </p:animEffect>
                                  </p:childTnLst>
                                </p:cTn>
                              </p:par>
                              <p:par>
                                <p:cTn id="31" presetID="10" presetClass="entr" presetSubtype="0" fill="hold" nodeType="withEffect">
                                  <p:stCondLst>
                                    <p:cond delay="2250"/>
                                  </p:stCondLst>
                                  <p:childTnLst>
                                    <p:set>
                                      <p:cBhvr>
                                        <p:cTn id="32" dur="1" fill="hold">
                                          <p:stCondLst>
                                            <p:cond delay="0"/>
                                          </p:stCondLst>
                                        </p:cTn>
                                        <p:tgtEl>
                                          <p:spTgt spid="52"/>
                                        </p:tgtEl>
                                        <p:attrNameLst>
                                          <p:attrName>style.visibility</p:attrName>
                                        </p:attrNameLst>
                                      </p:cBhvr>
                                      <p:to>
                                        <p:strVal val="visible"/>
                                      </p:to>
                                    </p:set>
                                    <p:animEffect transition="in" filter="fade">
                                      <p:cBhvr>
                                        <p:cTn id="33" dur="1000"/>
                                        <p:tgtEl>
                                          <p:spTgt spid="52"/>
                                        </p:tgtEl>
                                      </p:cBhvr>
                                    </p:animEffect>
                                  </p:childTnLst>
                                </p:cTn>
                              </p:par>
                              <p:par>
                                <p:cTn id="34" presetID="42" presetClass="path" presetSubtype="0" accel="50000" decel="50000" fill="hold" nodeType="withEffect">
                                  <p:stCondLst>
                                    <p:cond delay="2000"/>
                                  </p:stCondLst>
                                  <p:childTnLst>
                                    <p:animMotion origin="layout" path="M -1.04167E-6 -1.85185E-6 L 0.05508 -0.08981 " pathEditMode="relative" rAng="0" ptsTypes="AA">
                                      <p:cBhvr>
                                        <p:cTn id="35" dur="1250" spd="-100000" fill="hold"/>
                                        <p:tgtEl>
                                          <p:spTgt spid="52"/>
                                        </p:tgtEl>
                                        <p:attrNameLst>
                                          <p:attrName>ppt_x</p:attrName>
                                          <p:attrName>ppt_y</p:attrName>
                                        </p:attrNameLst>
                                      </p:cBhvr>
                                      <p:rCtr x="2747" y="-4491"/>
                                    </p:animMotion>
                                  </p:childTnLst>
                                </p:cTn>
                              </p:par>
                              <p:par>
                                <p:cTn id="36" presetID="22" presetClass="entr" presetSubtype="1" fill="hold" nodeType="withEffect">
                                  <p:stCondLst>
                                    <p:cond delay="2250"/>
                                  </p:stCondLst>
                                  <p:childTnLst>
                                    <p:set>
                                      <p:cBhvr>
                                        <p:cTn id="37" dur="1" fill="hold">
                                          <p:stCondLst>
                                            <p:cond delay="0"/>
                                          </p:stCondLst>
                                        </p:cTn>
                                        <p:tgtEl>
                                          <p:spTgt spid="51"/>
                                        </p:tgtEl>
                                        <p:attrNameLst>
                                          <p:attrName>style.visibility</p:attrName>
                                        </p:attrNameLst>
                                      </p:cBhvr>
                                      <p:to>
                                        <p:strVal val="visible"/>
                                      </p:to>
                                    </p:set>
                                    <p:animEffect transition="in" filter="wipe(up)">
                                      <p:cBhvr>
                                        <p:cTn id="38" dur="10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181" name="矩形 180"/>
          <p:cNvSpPr/>
          <p:nvPr/>
        </p:nvSpPr>
        <p:spPr>
          <a:xfrm>
            <a:off x="0" y="-16467"/>
            <a:ext cx="12192000" cy="6858000"/>
          </a:xfrm>
          <a:prstGeom prst="rect">
            <a:avLst/>
          </a:prstGeom>
          <a:gradFill flip="none" rotWithShape="1">
            <a:gsLst>
              <a:gs pos="33000">
                <a:srgbClr val="202328">
                  <a:alpha val="0"/>
                </a:srgbClr>
              </a:gs>
              <a:gs pos="83000">
                <a:srgbClr val="202328"/>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96" name="组合 195"/>
          <p:cNvGrpSpPr/>
          <p:nvPr/>
        </p:nvGrpSpPr>
        <p:grpSpPr>
          <a:xfrm>
            <a:off x="3472305" y="706612"/>
            <a:ext cx="5452852" cy="5452852"/>
            <a:chOff x="2123172" y="3429000"/>
            <a:chExt cx="7945656" cy="7945656"/>
          </a:xfrm>
        </p:grpSpPr>
        <p:pic>
          <p:nvPicPr>
            <p:cNvPr id="197" name="图片 196"/>
            <p:cNvPicPr>
              <a:picLocks noChangeAspect="1"/>
            </p:cNvPicPr>
            <p:nvPr/>
          </p:nvPicPr>
          <p:blipFill>
            <a:blip r:embed="rId4"/>
            <a:stretch>
              <a:fillRect/>
            </a:stretch>
          </p:blipFill>
          <p:spPr>
            <a:xfrm>
              <a:off x="2529114" y="3839027"/>
              <a:ext cx="7398669" cy="7070568"/>
            </a:xfrm>
            <a:prstGeom prst="rect">
              <a:avLst/>
            </a:prstGeom>
          </p:spPr>
        </p:pic>
        <p:sp>
          <p:nvSpPr>
            <p:cNvPr id="198" name="椭圆 197"/>
            <p:cNvSpPr/>
            <p:nvPr/>
          </p:nvSpPr>
          <p:spPr>
            <a:xfrm>
              <a:off x="2123172" y="3429000"/>
              <a:ext cx="7945656" cy="794565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7" name="组合 36"/>
          <p:cNvGrpSpPr/>
          <p:nvPr/>
        </p:nvGrpSpPr>
        <p:grpSpPr>
          <a:xfrm>
            <a:off x="4329244" y="1716552"/>
            <a:ext cx="3556697" cy="3523457"/>
            <a:chOff x="2941638" y="2147888"/>
            <a:chExt cx="1358900" cy="1346200"/>
          </a:xfrm>
        </p:grpSpPr>
        <p:sp>
          <p:nvSpPr>
            <p:cNvPr id="7" name="Freeform 6"/>
            <p:cNvSpPr/>
            <p:nvPr/>
          </p:nvSpPr>
          <p:spPr bwMode="auto">
            <a:xfrm>
              <a:off x="2941638" y="2147888"/>
              <a:ext cx="1358900" cy="1346200"/>
            </a:xfrm>
            <a:custGeom>
              <a:avLst/>
              <a:gdLst>
                <a:gd name="T0" fmla="*/ 87 w 96"/>
                <a:gd name="T1" fmla="*/ 64 h 95"/>
                <a:gd name="T2" fmla="*/ 33 w 96"/>
                <a:gd name="T3" fmla="*/ 86 h 95"/>
                <a:gd name="T4" fmla="*/ 9 w 96"/>
                <a:gd name="T5" fmla="*/ 31 h 95"/>
                <a:gd name="T6" fmla="*/ 65 w 96"/>
                <a:gd name="T7" fmla="*/ 9 h 95"/>
                <a:gd name="T8" fmla="*/ 87 w 96"/>
                <a:gd name="T9" fmla="*/ 64 h 95"/>
              </a:gdLst>
              <a:ahLst/>
              <a:cxnLst>
                <a:cxn ang="0">
                  <a:pos x="T0" y="T1"/>
                </a:cxn>
                <a:cxn ang="0">
                  <a:pos x="T2" y="T3"/>
                </a:cxn>
                <a:cxn ang="0">
                  <a:pos x="T4" y="T5"/>
                </a:cxn>
                <a:cxn ang="0">
                  <a:pos x="T6" y="T7"/>
                </a:cxn>
                <a:cxn ang="0">
                  <a:pos x="T8" y="T9"/>
                </a:cxn>
              </a:cxnLst>
              <a:rect l="0" t="0" r="r" b="b"/>
              <a:pathLst>
                <a:path w="96" h="95">
                  <a:moveTo>
                    <a:pt x="87" y="64"/>
                  </a:moveTo>
                  <a:cubicBezTo>
                    <a:pt x="78" y="85"/>
                    <a:pt x="53" y="95"/>
                    <a:pt x="33" y="86"/>
                  </a:cubicBezTo>
                  <a:cubicBezTo>
                    <a:pt x="12" y="77"/>
                    <a:pt x="0" y="52"/>
                    <a:pt x="9" y="31"/>
                  </a:cubicBezTo>
                  <a:cubicBezTo>
                    <a:pt x="22" y="2"/>
                    <a:pt x="44" y="0"/>
                    <a:pt x="65" y="9"/>
                  </a:cubicBezTo>
                  <a:cubicBezTo>
                    <a:pt x="86" y="18"/>
                    <a:pt x="96" y="43"/>
                    <a:pt x="87" y="64"/>
                  </a:cubicBezTo>
                </a:path>
              </a:pathLst>
            </a:custGeom>
            <a:solidFill>
              <a:srgbClr val="BFDB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 name="Freeform 7"/>
            <p:cNvSpPr/>
            <p:nvPr/>
          </p:nvSpPr>
          <p:spPr bwMode="auto">
            <a:xfrm>
              <a:off x="3776663" y="2387601"/>
              <a:ext cx="227013" cy="212725"/>
            </a:xfrm>
            <a:custGeom>
              <a:avLst/>
              <a:gdLst>
                <a:gd name="T0" fmla="*/ 15 w 16"/>
                <a:gd name="T1" fmla="*/ 12 h 15"/>
                <a:gd name="T2" fmla="*/ 6 w 16"/>
                <a:gd name="T3" fmla="*/ 12 h 15"/>
                <a:gd name="T4" fmla="*/ 2 w 16"/>
                <a:gd name="T5" fmla="*/ 3 h 15"/>
                <a:gd name="T6" fmla="*/ 12 w 16"/>
                <a:gd name="T7" fmla="*/ 4 h 15"/>
                <a:gd name="T8" fmla="*/ 15 w 16"/>
                <a:gd name="T9" fmla="*/ 12 h 15"/>
              </a:gdLst>
              <a:ahLst/>
              <a:cxnLst>
                <a:cxn ang="0">
                  <a:pos x="T0" y="T1"/>
                </a:cxn>
                <a:cxn ang="0">
                  <a:pos x="T2" y="T3"/>
                </a:cxn>
                <a:cxn ang="0">
                  <a:pos x="T4" y="T5"/>
                </a:cxn>
                <a:cxn ang="0">
                  <a:pos x="T6" y="T7"/>
                </a:cxn>
                <a:cxn ang="0">
                  <a:pos x="T8" y="T9"/>
                </a:cxn>
              </a:cxnLst>
              <a:rect l="0" t="0" r="r" b="b"/>
              <a:pathLst>
                <a:path w="16" h="15">
                  <a:moveTo>
                    <a:pt x="15" y="12"/>
                  </a:moveTo>
                  <a:cubicBezTo>
                    <a:pt x="13" y="15"/>
                    <a:pt x="10" y="15"/>
                    <a:pt x="6" y="12"/>
                  </a:cubicBezTo>
                  <a:cubicBezTo>
                    <a:pt x="2" y="9"/>
                    <a:pt x="0" y="5"/>
                    <a:pt x="2" y="3"/>
                  </a:cubicBezTo>
                  <a:cubicBezTo>
                    <a:pt x="4" y="0"/>
                    <a:pt x="8" y="1"/>
                    <a:pt x="12" y="4"/>
                  </a:cubicBezTo>
                  <a:cubicBezTo>
                    <a:pt x="16" y="7"/>
                    <a:pt x="16" y="10"/>
                    <a:pt x="15" y="1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9" name="Freeform 8"/>
            <p:cNvSpPr/>
            <p:nvPr/>
          </p:nvSpPr>
          <p:spPr bwMode="auto">
            <a:xfrm>
              <a:off x="3281363" y="3082926"/>
              <a:ext cx="169863" cy="128588"/>
            </a:xfrm>
            <a:custGeom>
              <a:avLst/>
              <a:gdLst>
                <a:gd name="T0" fmla="*/ 1 w 12"/>
                <a:gd name="T1" fmla="*/ 3 h 9"/>
                <a:gd name="T2" fmla="*/ 6 w 12"/>
                <a:gd name="T3" fmla="*/ 1 h 9"/>
                <a:gd name="T4" fmla="*/ 11 w 12"/>
                <a:gd name="T5" fmla="*/ 7 h 9"/>
                <a:gd name="T6" fmla="*/ 4 w 12"/>
                <a:gd name="T7" fmla="*/ 8 h 9"/>
                <a:gd name="T8" fmla="*/ 1 w 12"/>
                <a:gd name="T9" fmla="*/ 3 h 9"/>
              </a:gdLst>
              <a:ahLst/>
              <a:cxnLst>
                <a:cxn ang="0">
                  <a:pos x="T0" y="T1"/>
                </a:cxn>
                <a:cxn ang="0">
                  <a:pos x="T2" y="T3"/>
                </a:cxn>
                <a:cxn ang="0">
                  <a:pos x="T4" y="T5"/>
                </a:cxn>
                <a:cxn ang="0">
                  <a:pos x="T6" y="T7"/>
                </a:cxn>
                <a:cxn ang="0">
                  <a:pos x="T8" y="T9"/>
                </a:cxn>
              </a:cxnLst>
              <a:rect l="0" t="0" r="r" b="b"/>
              <a:pathLst>
                <a:path w="12" h="9">
                  <a:moveTo>
                    <a:pt x="1" y="3"/>
                  </a:moveTo>
                  <a:cubicBezTo>
                    <a:pt x="1" y="1"/>
                    <a:pt x="3" y="0"/>
                    <a:pt x="6" y="1"/>
                  </a:cubicBezTo>
                  <a:cubicBezTo>
                    <a:pt x="10" y="2"/>
                    <a:pt x="12" y="5"/>
                    <a:pt x="11" y="7"/>
                  </a:cubicBezTo>
                  <a:cubicBezTo>
                    <a:pt x="10" y="9"/>
                    <a:pt x="7" y="9"/>
                    <a:pt x="4" y="8"/>
                  </a:cubicBezTo>
                  <a:cubicBezTo>
                    <a:pt x="0" y="7"/>
                    <a:pt x="0" y="5"/>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 name="Freeform 9"/>
            <p:cNvSpPr/>
            <p:nvPr/>
          </p:nvSpPr>
          <p:spPr bwMode="auto">
            <a:xfrm>
              <a:off x="3324225" y="2416176"/>
              <a:ext cx="127000" cy="85725"/>
            </a:xfrm>
            <a:custGeom>
              <a:avLst/>
              <a:gdLst>
                <a:gd name="T0" fmla="*/ 1 w 9"/>
                <a:gd name="T1" fmla="*/ 3 h 6"/>
                <a:gd name="T2" fmla="*/ 4 w 9"/>
                <a:gd name="T3" fmla="*/ 1 h 6"/>
                <a:gd name="T4" fmla="*/ 8 w 9"/>
                <a:gd name="T5" fmla="*/ 4 h 6"/>
                <a:gd name="T6" fmla="*/ 4 w 9"/>
                <a:gd name="T7" fmla="*/ 6 h 6"/>
                <a:gd name="T8" fmla="*/ 1 w 9"/>
                <a:gd name="T9" fmla="*/ 3 h 6"/>
              </a:gdLst>
              <a:ahLst/>
              <a:cxnLst>
                <a:cxn ang="0">
                  <a:pos x="T0" y="T1"/>
                </a:cxn>
                <a:cxn ang="0">
                  <a:pos x="T2" y="T3"/>
                </a:cxn>
                <a:cxn ang="0">
                  <a:pos x="T4" y="T5"/>
                </a:cxn>
                <a:cxn ang="0">
                  <a:pos x="T6" y="T7"/>
                </a:cxn>
                <a:cxn ang="0">
                  <a:pos x="T8" y="T9"/>
                </a:cxn>
              </a:cxnLst>
              <a:rect l="0" t="0" r="r" b="b"/>
              <a:pathLst>
                <a:path w="9" h="6">
                  <a:moveTo>
                    <a:pt x="1" y="3"/>
                  </a:moveTo>
                  <a:cubicBezTo>
                    <a:pt x="1" y="1"/>
                    <a:pt x="2" y="0"/>
                    <a:pt x="4" y="1"/>
                  </a:cubicBezTo>
                  <a:cubicBezTo>
                    <a:pt x="7" y="1"/>
                    <a:pt x="9" y="2"/>
                    <a:pt x="8" y="4"/>
                  </a:cubicBezTo>
                  <a:cubicBezTo>
                    <a:pt x="8" y="5"/>
                    <a:pt x="6" y="6"/>
                    <a:pt x="4" y="6"/>
                  </a:cubicBezTo>
                  <a:cubicBezTo>
                    <a:pt x="1" y="5"/>
                    <a:pt x="0" y="4"/>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 name="Freeform 10"/>
            <p:cNvSpPr/>
            <p:nvPr/>
          </p:nvSpPr>
          <p:spPr bwMode="auto">
            <a:xfrm>
              <a:off x="3805238" y="2800351"/>
              <a:ext cx="127000" cy="98425"/>
            </a:xfrm>
            <a:custGeom>
              <a:avLst/>
              <a:gdLst>
                <a:gd name="T0" fmla="*/ 8 w 9"/>
                <a:gd name="T1" fmla="*/ 5 h 7"/>
                <a:gd name="T2" fmla="*/ 4 w 9"/>
                <a:gd name="T3" fmla="*/ 6 h 7"/>
                <a:gd name="T4" fmla="*/ 1 w 9"/>
                <a:gd name="T5" fmla="*/ 2 h 7"/>
                <a:gd name="T6" fmla="*/ 6 w 9"/>
                <a:gd name="T7" fmla="*/ 1 h 7"/>
                <a:gd name="T8" fmla="*/ 8 w 9"/>
                <a:gd name="T9" fmla="*/ 5 h 7"/>
              </a:gdLst>
              <a:ahLst/>
              <a:cxnLst>
                <a:cxn ang="0">
                  <a:pos x="T0" y="T1"/>
                </a:cxn>
                <a:cxn ang="0">
                  <a:pos x="T2" y="T3"/>
                </a:cxn>
                <a:cxn ang="0">
                  <a:pos x="T4" y="T5"/>
                </a:cxn>
                <a:cxn ang="0">
                  <a:pos x="T6" y="T7"/>
                </a:cxn>
                <a:cxn ang="0">
                  <a:pos x="T8" y="T9"/>
                </a:cxn>
              </a:cxnLst>
              <a:rect l="0" t="0" r="r" b="b"/>
              <a:pathLst>
                <a:path w="9" h="7">
                  <a:moveTo>
                    <a:pt x="8" y="5"/>
                  </a:moveTo>
                  <a:cubicBezTo>
                    <a:pt x="7" y="6"/>
                    <a:pt x="6" y="7"/>
                    <a:pt x="4" y="6"/>
                  </a:cubicBezTo>
                  <a:cubicBezTo>
                    <a:pt x="2" y="5"/>
                    <a:pt x="0" y="3"/>
                    <a:pt x="1" y="2"/>
                  </a:cubicBezTo>
                  <a:cubicBezTo>
                    <a:pt x="1" y="1"/>
                    <a:pt x="4" y="0"/>
                    <a:pt x="6" y="1"/>
                  </a:cubicBezTo>
                  <a:cubicBezTo>
                    <a:pt x="8" y="2"/>
                    <a:pt x="9" y="4"/>
                    <a:pt x="8" y="5"/>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2" name="Freeform 11"/>
            <p:cNvSpPr/>
            <p:nvPr/>
          </p:nvSpPr>
          <p:spPr bwMode="auto">
            <a:xfrm>
              <a:off x="3309938" y="2628901"/>
              <a:ext cx="69850" cy="57150"/>
            </a:xfrm>
            <a:custGeom>
              <a:avLst/>
              <a:gdLst>
                <a:gd name="T0" fmla="*/ 2 w 5"/>
                <a:gd name="T1" fmla="*/ 3 h 4"/>
                <a:gd name="T2" fmla="*/ 3 w 5"/>
                <a:gd name="T3" fmla="*/ 1 h 4"/>
                <a:gd name="T4" fmla="*/ 2 w 5"/>
                <a:gd name="T5" fmla="*/ 3 h 4"/>
              </a:gdLst>
              <a:ahLst/>
              <a:cxnLst>
                <a:cxn ang="0">
                  <a:pos x="T0" y="T1"/>
                </a:cxn>
                <a:cxn ang="0">
                  <a:pos x="T2" y="T3"/>
                </a:cxn>
                <a:cxn ang="0">
                  <a:pos x="T4" y="T5"/>
                </a:cxn>
              </a:cxnLst>
              <a:rect l="0" t="0" r="r" b="b"/>
              <a:pathLst>
                <a:path w="5" h="4">
                  <a:moveTo>
                    <a:pt x="2" y="3"/>
                  </a:moveTo>
                  <a:cubicBezTo>
                    <a:pt x="3" y="4"/>
                    <a:pt x="5" y="2"/>
                    <a:pt x="3" y="1"/>
                  </a:cubicBezTo>
                  <a:cubicBezTo>
                    <a:pt x="2" y="0"/>
                    <a:pt x="0" y="2"/>
                    <a:pt x="2"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3" name="Freeform 12"/>
            <p:cNvSpPr/>
            <p:nvPr/>
          </p:nvSpPr>
          <p:spPr bwMode="auto">
            <a:xfrm>
              <a:off x="3536950" y="2303463"/>
              <a:ext cx="41275" cy="42863"/>
            </a:xfrm>
            <a:custGeom>
              <a:avLst/>
              <a:gdLst>
                <a:gd name="T0" fmla="*/ 2 w 3"/>
                <a:gd name="T1" fmla="*/ 2 h 3"/>
                <a:gd name="T2" fmla="*/ 3 w 3"/>
                <a:gd name="T3" fmla="*/ 1 h 3"/>
                <a:gd name="T4" fmla="*/ 1 w 3"/>
                <a:gd name="T5" fmla="*/ 0 h 3"/>
                <a:gd name="T6" fmla="*/ 1 w 3"/>
                <a:gd name="T7" fmla="*/ 0 h 3"/>
                <a:gd name="T8" fmla="*/ 2 w 3"/>
                <a:gd name="T9" fmla="*/ 2 h 3"/>
              </a:gdLst>
              <a:ahLst/>
              <a:cxnLst>
                <a:cxn ang="0">
                  <a:pos x="T0" y="T1"/>
                </a:cxn>
                <a:cxn ang="0">
                  <a:pos x="T2" y="T3"/>
                </a:cxn>
                <a:cxn ang="0">
                  <a:pos x="T4" y="T5"/>
                </a:cxn>
                <a:cxn ang="0">
                  <a:pos x="T6" y="T7"/>
                </a:cxn>
                <a:cxn ang="0">
                  <a:pos x="T8" y="T9"/>
                </a:cxn>
              </a:cxnLst>
              <a:rect l="0" t="0" r="r" b="b"/>
              <a:pathLst>
                <a:path w="3" h="3">
                  <a:moveTo>
                    <a:pt x="2" y="2"/>
                  </a:moveTo>
                  <a:cubicBezTo>
                    <a:pt x="2" y="2"/>
                    <a:pt x="2" y="2"/>
                    <a:pt x="3" y="1"/>
                  </a:cubicBezTo>
                  <a:cubicBezTo>
                    <a:pt x="3" y="0"/>
                    <a:pt x="2" y="0"/>
                    <a:pt x="1" y="0"/>
                  </a:cubicBezTo>
                  <a:cubicBezTo>
                    <a:pt x="1" y="0"/>
                    <a:pt x="1" y="0"/>
                    <a:pt x="1" y="0"/>
                  </a:cubicBezTo>
                  <a:cubicBezTo>
                    <a:pt x="0" y="1"/>
                    <a:pt x="1" y="3"/>
                    <a:pt x="2"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4" name="Freeform 13"/>
            <p:cNvSpPr/>
            <p:nvPr/>
          </p:nvSpPr>
          <p:spPr bwMode="auto">
            <a:xfrm>
              <a:off x="4044950" y="2757488"/>
              <a:ext cx="42863" cy="42863"/>
            </a:xfrm>
            <a:custGeom>
              <a:avLst/>
              <a:gdLst>
                <a:gd name="T0" fmla="*/ 1 w 3"/>
                <a:gd name="T1" fmla="*/ 3 h 3"/>
                <a:gd name="T2" fmla="*/ 2 w 3"/>
                <a:gd name="T3" fmla="*/ 1 h 3"/>
                <a:gd name="T4" fmla="*/ 1 w 3"/>
                <a:gd name="T5" fmla="*/ 3 h 3"/>
              </a:gdLst>
              <a:ahLst/>
              <a:cxnLst>
                <a:cxn ang="0">
                  <a:pos x="T0" y="T1"/>
                </a:cxn>
                <a:cxn ang="0">
                  <a:pos x="T2" y="T3"/>
                </a:cxn>
                <a:cxn ang="0">
                  <a:pos x="T4" y="T5"/>
                </a:cxn>
              </a:cxnLst>
              <a:rect l="0" t="0" r="r" b="b"/>
              <a:pathLst>
                <a:path w="3" h="3">
                  <a:moveTo>
                    <a:pt x="1" y="3"/>
                  </a:moveTo>
                  <a:cubicBezTo>
                    <a:pt x="2" y="3"/>
                    <a:pt x="3" y="2"/>
                    <a:pt x="2" y="1"/>
                  </a:cubicBezTo>
                  <a:cubicBezTo>
                    <a:pt x="1" y="0"/>
                    <a:pt x="0" y="2"/>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14"/>
            <p:cNvSpPr/>
            <p:nvPr/>
          </p:nvSpPr>
          <p:spPr bwMode="auto">
            <a:xfrm>
              <a:off x="3621088" y="2600326"/>
              <a:ext cx="14288" cy="28575"/>
            </a:xfrm>
            <a:custGeom>
              <a:avLst/>
              <a:gdLst>
                <a:gd name="T0" fmla="*/ 1 w 1"/>
                <a:gd name="T1" fmla="*/ 1 h 2"/>
                <a:gd name="T2" fmla="*/ 1 w 1"/>
                <a:gd name="T3" fmla="*/ 1 h 2"/>
                <a:gd name="T4" fmla="*/ 1 w 1"/>
                <a:gd name="T5" fmla="*/ 0 h 2"/>
                <a:gd name="T6" fmla="*/ 1 w 1"/>
                <a:gd name="T7" fmla="*/ 0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0"/>
                    <a:pt x="1" y="0"/>
                    <a:pt x="1" y="0"/>
                  </a:cubicBezTo>
                  <a:cubicBezTo>
                    <a:pt x="1" y="0"/>
                    <a:pt x="1" y="0"/>
                    <a:pt x="1" y="0"/>
                  </a:cubicBezTo>
                  <a:cubicBezTo>
                    <a:pt x="1" y="0"/>
                    <a:pt x="0" y="0"/>
                    <a:pt x="0" y="1"/>
                  </a:cubicBezTo>
                  <a:cubicBezTo>
                    <a:pt x="0" y="2"/>
                    <a:pt x="1" y="2"/>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15"/>
            <p:cNvSpPr/>
            <p:nvPr/>
          </p:nvSpPr>
          <p:spPr bwMode="auto">
            <a:xfrm>
              <a:off x="3211513" y="2459038"/>
              <a:ext cx="41275" cy="28575"/>
            </a:xfrm>
            <a:custGeom>
              <a:avLst/>
              <a:gdLst>
                <a:gd name="T0" fmla="*/ 2 w 3"/>
                <a:gd name="T1" fmla="*/ 1 h 2"/>
                <a:gd name="T2" fmla="*/ 2 w 3"/>
                <a:gd name="T3" fmla="*/ 1 h 2"/>
                <a:gd name="T4" fmla="*/ 1 w 3"/>
                <a:gd name="T5" fmla="*/ 1 h 2"/>
                <a:gd name="T6" fmla="*/ 1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2" y="1"/>
                    <a:pt x="2" y="1"/>
                  </a:cubicBezTo>
                  <a:cubicBezTo>
                    <a:pt x="3" y="0"/>
                    <a:pt x="0" y="0"/>
                    <a:pt x="1" y="1"/>
                  </a:cubicBezTo>
                  <a:cubicBezTo>
                    <a:pt x="1" y="2"/>
                    <a:pt x="1" y="2"/>
                    <a:pt x="1" y="2"/>
                  </a:cubicBezTo>
                  <a:cubicBezTo>
                    <a:pt x="1" y="2"/>
                    <a:pt x="2" y="2"/>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16"/>
            <p:cNvSpPr/>
            <p:nvPr/>
          </p:nvSpPr>
          <p:spPr bwMode="auto">
            <a:xfrm>
              <a:off x="3154363" y="2573338"/>
              <a:ext cx="28575" cy="26988"/>
            </a:xfrm>
            <a:custGeom>
              <a:avLst/>
              <a:gdLst>
                <a:gd name="T0" fmla="*/ 2 w 2"/>
                <a:gd name="T1" fmla="*/ 1 h 2"/>
                <a:gd name="T2" fmla="*/ 1 w 2"/>
                <a:gd name="T3" fmla="*/ 1 h 2"/>
                <a:gd name="T4" fmla="*/ 1 w 2"/>
                <a:gd name="T5" fmla="*/ 1 h 2"/>
                <a:gd name="T6" fmla="*/ 2 w 2"/>
                <a:gd name="T7" fmla="*/ 1 h 2"/>
                <a:gd name="T8" fmla="*/ 0 w 2"/>
                <a:gd name="T9" fmla="*/ 0 h 2"/>
                <a:gd name="T10" fmla="*/ 0 w 2"/>
                <a:gd name="T11" fmla="*/ 1 h 2"/>
                <a:gd name="T12" fmla="*/ 0 w 2"/>
                <a:gd name="T13" fmla="*/ 1 h 2"/>
                <a:gd name="T14" fmla="*/ 1 w 2"/>
                <a:gd name="T15" fmla="*/ 2 h 2"/>
                <a:gd name="T16" fmla="*/ 2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1"/>
                  </a:moveTo>
                  <a:cubicBezTo>
                    <a:pt x="1" y="1"/>
                    <a:pt x="1" y="1"/>
                    <a:pt x="1" y="1"/>
                  </a:cubicBezTo>
                  <a:cubicBezTo>
                    <a:pt x="1" y="1"/>
                    <a:pt x="1" y="1"/>
                    <a:pt x="1" y="1"/>
                  </a:cubicBezTo>
                  <a:cubicBezTo>
                    <a:pt x="2" y="1"/>
                    <a:pt x="2" y="1"/>
                    <a:pt x="2" y="1"/>
                  </a:cubicBezTo>
                  <a:cubicBezTo>
                    <a:pt x="2" y="0"/>
                    <a:pt x="1" y="0"/>
                    <a:pt x="0" y="0"/>
                  </a:cubicBezTo>
                  <a:cubicBezTo>
                    <a:pt x="0" y="1"/>
                    <a:pt x="0" y="1"/>
                    <a:pt x="0" y="1"/>
                  </a:cubicBezTo>
                  <a:cubicBezTo>
                    <a:pt x="0" y="1"/>
                    <a:pt x="0" y="1"/>
                    <a:pt x="0" y="1"/>
                  </a:cubicBezTo>
                  <a:cubicBezTo>
                    <a:pt x="1" y="2"/>
                    <a:pt x="1" y="2"/>
                    <a:pt x="1" y="2"/>
                  </a:cubicBezTo>
                  <a:cubicBezTo>
                    <a:pt x="1" y="2"/>
                    <a:pt x="2" y="1"/>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8" name="Freeform 17"/>
            <p:cNvSpPr/>
            <p:nvPr/>
          </p:nvSpPr>
          <p:spPr bwMode="auto">
            <a:xfrm>
              <a:off x="3367088" y="2317751"/>
              <a:ext cx="12700" cy="28575"/>
            </a:xfrm>
            <a:custGeom>
              <a:avLst/>
              <a:gdLst>
                <a:gd name="T0" fmla="*/ 0 w 1"/>
                <a:gd name="T1" fmla="*/ 1 h 2"/>
                <a:gd name="T2" fmla="*/ 1 w 1"/>
                <a:gd name="T3" fmla="*/ 0 h 2"/>
                <a:gd name="T4" fmla="*/ 0 w 1"/>
                <a:gd name="T5" fmla="*/ 1 h 2"/>
              </a:gdLst>
              <a:ahLst/>
              <a:cxnLst>
                <a:cxn ang="0">
                  <a:pos x="T0" y="T1"/>
                </a:cxn>
                <a:cxn ang="0">
                  <a:pos x="T2" y="T3"/>
                </a:cxn>
                <a:cxn ang="0">
                  <a:pos x="T4" y="T5"/>
                </a:cxn>
              </a:cxnLst>
              <a:rect l="0" t="0" r="r" b="b"/>
              <a:pathLst>
                <a:path w="1" h="2">
                  <a:moveTo>
                    <a:pt x="0" y="1"/>
                  </a:moveTo>
                  <a:cubicBezTo>
                    <a:pt x="1" y="2"/>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9" name="Freeform 18"/>
            <p:cNvSpPr/>
            <p:nvPr/>
          </p:nvSpPr>
          <p:spPr bwMode="auto">
            <a:xfrm>
              <a:off x="3678238" y="2303463"/>
              <a:ext cx="14288" cy="14288"/>
            </a:xfrm>
            <a:custGeom>
              <a:avLst/>
              <a:gdLst>
                <a:gd name="T0" fmla="*/ 0 w 1"/>
                <a:gd name="T1" fmla="*/ 0 h 1"/>
                <a:gd name="T2" fmla="*/ 0 w 1"/>
                <a:gd name="T3" fmla="*/ 0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0"/>
                    <a:pt x="1" y="0"/>
                    <a:pt x="1" y="0"/>
                  </a:cubicBezTo>
                  <a:lnTo>
                    <a:pt x="0" y="0"/>
                  </a:ln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0" name="Freeform 19"/>
            <p:cNvSpPr/>
            <p:nvPr/>
          </p:nvSpPr>
          <p:spPr bwMode="auto">
            <a:xfrm>
              <a:off x="3224213" y="2373313"/>
              <a:ext cx="28575" cy="28575"/>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2" y="2"/>
                    <a:pt x="2" y="1"/>
                    <a:pt x="2"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1" name="Freeform 20"/>
            <p:cNvSpPr/>
            <p:nvPr/>
          </p:nvSpPr>
          <p:spPr bwMode="auto">
            <a:xfrm>
              <a:off x="3252788" y="2600326"/>
              <a:ext cx="28575" cy="28575"/>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2"/>
                    <a:pt x="2" y="1"/>
                    <a:pt x="1"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21"/>
            <p:cNvSpPr/>
            <p:nvPr/>
          </p:nvSpPr>
          <p:spPr bwMode="auto">
            <a:xfrm>
              <a:off x="3549650" y="2487613"/>
              <a:ext cx="28575" cy="14288"/>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1" y="1"/>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22"/>
            <p:cNvSpPr/>
            <p:nvPr/>
          </p:nvSpPr>
          <p:spPr bwMode="auto">
            <a:xfrm>
              <a:off x="3111500" y="2913063"/>
              <a:ext cx="42863" cy="42863"/>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4" name="Freeform 23"/>
            <p:cNvSpPr/>
            <p:nvPr/>
          </p:nvSpPr>
          <p:spPr bwMode="auto">
            <a:xfrm>
              <a:off x="3182938" y="2998788"/>
              <a:ext cx="14288" cy="14288"/>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Freeform 24"/>
            <p:cNvSpPr/>
            <p:nvPr/>
          </p:nvSpPr>
          <p:spPr bwMode="auto">
            <a:xfrm>
              <a:off x="3182938" y="3111501"/>
              <a:ext cx="41275" cy="42863"/>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3"/>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5"/>
            <p:cNvSpPr/>
            <p:nvPr/>
          </p:nvSpPr>
          <p:spPr bwMode="auto">
            <a:xfrm>
              <a:off x="3295650" y="2998788"/>
              <a:ext cx="14288" cy="14288"/>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1"/>
                    <a:pt x="1" y="1"/>
                    <a:pt x="1" y="1"/>
                  </a:cubicBezTo>
                  <a:cubicBezTo>
                    <a:pt x="1" y="1"/>
                    <a:pt x="1" y="0"/>
                    <a:pt x="1" y="0"/>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6"/>
            <p:cNvSpPr/>
            <p:nvPr/>
          </p:nvSpPr>
          <p:spPr bwMode="auto">
            <a:xfrm>
              <a:off x="3408363" y="3281363"/>
              <a:ext cx="28575" cy="28575"/>
            </a:xfrm>
            <a:custGeom>
              <a:avLst/>
              <a:gdLst>
                <a:gd name="T0" fmla="*/ 1 w 2"/>
                <a:gd name="T1" fmla="*/ 2 h 2"/>
                <a:gd name="T2" fmla="*/ 2 w 2"/>
                <a:gd name="T3" fmla="*/ 0 h 2"/>
                <a:gd name="T4" fmla="*/ 1 w 2"/>
                <a:gd name="T5" fmla="*/ 2 h 2"/>
              </a:gdLst>
              <a:ahLst/>
              <a:cxnLst>
                <a:cxn ang="0">
                  <a:pos x="T0" y="T1"/>
                </a:cxn>
                <a:cxn ang="0">
                  <a:pos x="T2" y="T3"/>
                </a:cxn>
                <a:cxn ang="0">
                  <a:pos x="T4" y="T5"/>
                </a:cxn>
              </a:cxnLst>
              <a:rect l="0" t="0" r="r" b="b"/>
              <a:pathLst>
                <a:path w="2" h="2">
                  <a:moveTo>
                    <a:pt x="1" y="2"/>
                  </a:moveTo>
                  <a:cubicBezTo>
                    <a:pt x="1" y="2"/>
                    <a:pt x="2"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7"/>
            <p:cNvSpPr/>
            <p:nvPr/>
          </p:nvSpPr>
          <p:spPr bwMode="auto">
            <a:xfrm>
              <a:off x="3522663" y="3154363"/>
              <a:ext cx="26988" cy="28575"/>
            </a:xfrm>
            <a:custGeom>
              <a:avLst/>
              <a:gdLst>
                <a:gd name="T0" fmla="*/ 0 w 2"/>
                <a:gd name="T1" fmla="*/ 1 h 2"/>
                <a:gd name="T2" fmla="*/ 0 w 2"/>
                <a:gd name="T3" fmla="*/ 1 h 2"/>
                <a:gd name="T4" fmla="*/ 1 w 2"/>
                <a:gd name="T5" fmla="*/ 2 h 2"/>
                <a:gd name="T6" fmla="*/ 1 w 2"/>
                <a:gd name="T7" fmla="*/ 2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1"/>
                    <a:pt x="0" y="1"/>
                    <a:pt x="0" y="1"/>
                  </a:cubicBezTo>
                  <a:cubicBezTo>
                    <a:pt x="1" y="2"/>
                    <a:pt x="1" y="2"/>
                    <a:pt x="1" y="2"/>
                  </a:cubicBezTo>
                  <a:cubicBezTo>
                    <a:pt x="1" y="2"/>
                    <a:pt x="1" y="2"/>
                    <a:pt x="1" y="2"/>
                  </a:cubicBezTo>
                  <a:cubicBezTo>
                    <a:pt x="2" y="1"/>
                    <a:pt x="0" y="0"/>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9" name="Freeform 28"/>
            <p:cNvSpPr/>
            <p:nvPr/>
          </p:nvSpPr>
          <p:spPr bwMode="auto">
            <a:xfrm>
              <a:off x="4017963" y="2559051"/>
              <a:ext cx="26988" cy="28575"/>
            </a:xfrm>
            <a:custGeom>
              <a:avLst/>
              <a:gdLst>
                <a:gd name="T0" fmla="*/ 1 w 2"/>
                <a:gd name="T1" fmla="*/ 2 h 2"/>
                <a:gd name="T2" fmla="*/ 2 w 2"/>
                <a:gd name="T3" fmla="*/ 1 h 2"/>
                <a:gd name="T4" fmla="*/ 1 w 2"/>
                <a:gd name="T5" fmla="*/ 2 h 2"/>
              </a:gdLst>
              <a:ahLst/>
              <a:cxnLst>
                <a:cxn ang="0">
                  <a:pos x="T0" y="T1"/>
                </a:cxn>
                <a:cxn ang="0">
                  <a:pos x="T2" y="T3"/>
                </a:cxn>
                <a:cxn ang="0">
                  <a:pos x="T4" y="T5"/>
                </a:cxn>
              </a:cxnLst>
              <a:rect l="0" t="0" r="r" b="b"/>
              <a:pathLst>
                <a:path w="2" h="2">
                  <a:moveTo>
                    <a:pt x="1" y="2"/>
                  </a:moveTo>
                  <a:cubicBezTo>
                    <a:pt x="2" y="2"/>
                    <a:pt x="2" y="1"/>
                    <a:pt x="2" y="1"/>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0" name="Freeform 29"/>
            <p:cNvSpPr/>
            <p:nvPr/>
          </p:nvSpPr>
          <p:spPr bwMode="auto">
            <a:xfrm>
              <a:off x="3932238" y="2614613"/>
              <a:ext cx="42863" cy="42863"/>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1" name="Freeform 30"/>
            <p:cNvSpPr/>
            <p:nvPr/>
          </p:nvSpPr>
          <p:spPr bwMode="auto">
            <a:xfrm>
              <a:off x="3875088" y="2913063"/>
              <a:ext cx="28575" cy="28575"/>
            </a:xfrm>
            <a:custGeom>
              <a:avLst/>
              <a:gdLst>
                <a:gd name="T0" fmla="*/ 1 w 2"/>
                <a:gd name="T1" fmla="*/ 2 h 2"/>
                <a:gd name="T2" fmla="*/ 1 w 2"/>
                <a:gd name="T3" fmla="*/ 1 h 2"/>
                <a:gd name="T4" fmla="*/ 0 w 2"/>
                <a:gd name="T5" fmla="*/ 1 h 2"/>
                <a:gd name="T6" fmla="*/ 0 w 2"/>
                <a:gd name="T7" fmla="*/ 2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1"/>
                  </a:cubicBezTo>
                  <a:cubicBezTo>
                    <a:pt x="2" y="1"/>
                    <a:pt x="1" y="0"/>
                    <a:pt x="0" y="1"/>
                  </a:cubicBezTo>
                  <a:cubicBezTo>
                    <a:pt x="0" y="1"/>
                    <a:pt x="0" y="1"/>
                    <a:pt x="0" y="2"/>
                  </a:cubicBezTo>
                  <a:cubicBezTo>
                    <a:pt x="1" y="2"/>
                    <a:pt x="1" y="2"/>
                    <a:pt x="1" y="2"/>
                  </a:cubicBezTo>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2" name="Freeform 31"/>
            <p:cNvSpPr/>
            <p:nvPr/>
          </p:nvSpPr>
          <p:spPr bwMode="auto">
            <a:xfrm>
              <a:off x="3903663" y="3240088"/>
              <a:ext cx="28575" cy="12700"/>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1"/>
                    <a:pt x="2"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32"/>
            <p:cNvSpPr/>
            <p:nvPr/>
          </p:nvSpPr>
          <p:spPr bwMode="auto">
            <a:xfrm>
              <a:off x="3790950" y="3252788"/>
              <a:ext cx="42863" cy="28575"/>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2" y="2"/>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3"/>
            <p:cNvSpPr/>
            <p:nvPr/>
          </p:nvSpPr>
          <p:spPr bwMode="auto">
            <a:xfrm>
              <a:off x="4102100" y="2970213"/>
              <a:ext cx="28575" cy="28575"/>
            </a:xfrm>
            <a:custGeom>
              <a:avLst/>
              <a:gdLst>
                <a:gd name="T0" fmla="*/ 1 w 2"/>
                <a:gd name="T1" fmla="*/ 1 h 2"/>
                <a:gd name="T2" fmla="*/ 1 w 2"/>
                <a:gd name="T3" fmla="*/ 0 h 2"/>
                <a:gd name="T4" fmla="*/ 1 w 2"/>
                <a:gd name="T5" fmla="*/ 1 h 2"/>
              </a:gdLst>
              <a:ahLst/>
              <a:cxnLst>
                <a:cxn ang="0">
                  <a:pos x="T0" y="T1"/>
                </a:cxn>
                <a:cxn ang="0">
                  <a:pos x="T2" y="T3"/>
                </a:cxn>
                <a:cxn ang="0">
                  <a:pos x="T4" y="T5"/>
                </a:cxn>
              </a:cxnLst>
              <a:rect l="0" t="0" r="r" b="b"/>
              <a:pathLst>
                <a:path w="2" h="2">
                  <a:moveTo>
                    <a:pt x="1" y="1"/>
                  </a:moveTo>
                  <a:cubicBezTo>
                    <a:pt x="1" y="2"/>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6"/>
            <p:cNvSpPr>
              <a:spLocks noEditPoints="1"/>
            </p:cNvSpPr>
            <p:nvPr/>
          </p:nvSpPr>
          <p:spPr bwMode="auto">
            <a:xfrm>
              <a:off x="3027363" y="2444751"/>
              <a:ext cx="1187450" cy="795338"/>
            </a:xfrm>
            <a:custGeom>
              <a:avLst/>
              <a:gdLst>
                <a:gd name="T0" fmla="*/ 84 w 84"/>
                <a:gd name="T1" fmla="*/ 30 h 56"/>
                <a:gd name="T2" fmla="*/ 84 w 84"/>
                <a:gd name="T3" fmla="*/ 34 h 56"/>
                <a:gd name="T4" fmla="*/ 84 w 84"/>
                <a:gd name="T5" fmla="*/ 30 h 56"/>
                <a:gd name="T6" fmla="*/ 3 w 84"/>
                <a:gd name="T7" fmla="*/ 12 h 56"/>
                <a:gd name="T8" fmla="*/ 0 w 84"/>
                <a:gd name="T9" fmla="*/ 23 h 56"/>
                <a:gd name="T10" fmla="*/ 40 w 84"/>
                <a:gd name="T11" fmla="*/ 44 h 56"/>
                <a:gd name="T12" fmla="*/ 72 w 84"/>
                <a:gd name="T13" fmla="*/ 56 h 56"/>
                <a:gd name="T14" fmla="*/ 80 w 84"/>
                <a:gd name="T15" fmla="*/ 45 h 56"/>
                <a:gd name="T16" fmla="*/ 45 w 84"/>
                <a:gd name="T17" fmla="*/ 32 h 56"/>
                <a:gd name="T18" fmla="*/ 3 w 84"/>
                <a:gd name="T19" fmla="*/ 12 h 56"/>
                <a:gd name="T20" fmla="*/ 9 w 84"/>
                <a:gd name="T21" fmla="*/ 0 h 56"/>
                <a:gd name="T22" fmla="*/ 7 w 84"/>
                <a:gd name="T23" fmla="*/ 3 h 56"/>
                <a:gd name="T24" fmla="*/ 9 w 8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56">
                  <a:moveTo>
                    <a:pt x="84" y="30"/>
                  </a:moveTo>
                  <a:cubicBezTo>
                    <a:pt x="84" y="34"/>
                    <a:pt x="84" y="34"/>
                    <a:pt x="84" y="34"/>
                  </a:cubicBezTo>
                  <a:cubicBezTo>
                    <a:pt x="84" y="33"/>
                    <a:pt x="84" y="31"/>
                    <a:pt x="84" y="30"/>
                  </a:cubicBezTo>
                  <a:moveTo>
                    <a:pt x="3" y="12"/>
                  </a:moveTo>
                  <a:cubicBezTo>
                    <a:pt x="1" y="16"/>
                    <a:pt x="0" y="19"/>
                    <a:pt x="0" y="23"/>
                  </a:cubicBezTo>
                  <a:cubicBezTo>
                    <a:pt x="11" y="30"/>
                    <a:pt x="24" y="37"/>
                    <a:pt x="40" y="44"/>
                  </a:cubicBezTo>
                  <a:cubicBezTo>
                    <a:pt x="51" y="49"/>
                    <a:pt x="62" y="53"/>
                    <a:pt x="72" y="56"/>
                  </a:cubicBezTo>
                  <a:cubicBezTo>
                    <a:pt x="75" y="53"/>
                    <a:pt x="78" y="49"/>
                    <a:pt x="80" y="45"/>
                  </a:cubicBezTo>
                  <a:cubicBezTo>
                    <a:pt x="70" y="42"/>
                    <a:pt x="58" y="37"/>
                    <a:pt x="45" y="32"/>
                  </a:cubicBezTo>
                  <a:cubicBezTo>
                    <a:pt x="28" y="25"/>
                    <a:pt x="13" y="17"/>
                    <a:pt x="3" y="12"/>
                  </a:cubicBezTo>
                  <a:moveTo>
                    <a:pt x="9" y="0"/>
                  </a:moveTo>
                  <a:cubicBezTo>
                    <a:pt x="8" y="1"/>
                    <a:pt x="7" y="2"/>
                    <a:pt x="7" y="3"/>
                  </a:cubicBezTo>
                  <a:cubicBezTo>
                    <a:pt x="9" y="0"/>
                    <a:pt x="9" y="0"/>
                    <a:pt x="9" y="0"/>
                  </a:cubicBezTo>
                </a:path>
              </a:pathLst>
            </a:custGeom>
            <a:solidFill>
              <a:srgbClr val="DBEBE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49" name="组合 48"/>
          <p:cNvGrpSpPr/>
          <p:nvPr/>
        </p:nvGrpSpPr>
        <p:grpSpPr>
          <a:xfrm>
            <a:off x="10092060" y="4682672"/>
            <a:ext cx="754062" cy="707348"/>
            <a:chOff x="5503863" y="3344863"/>
            <a:chExt cx="179388" cy="168275"/>
          </a:xfrm>
        </p:grpSpPr>
        <p:sp>
          <p:nvSpPr>
            <p:cNvPr id="41" name="Freeform 40"/>
            <p:cNvSpPr/>
            <p:nvPr/>
          </p:nvSpPr>
          <p:spPr bwMode="auto">
            <a:xfrm>
              <a:off x="5503863" y="3344863"/>
              <a:ext cx="179388" cy="168275"/>
            </a:xfrm>
            <a:custGeom>
              <a:avLst/>
              <a:gdLst>
                <a:gd name="T0" fmla="*/ 38 w 39"/>
                <a:gd name="T1" fmla="*/ 11 h 37"/>
                <a:gd name="T2" fmla="*/ 36 w 39"/>
                <a:gd name="T3" fmla="*/ 7 h 37"/>
                <a:gd name="T4" fmla="*/ 26 w 39"/>
                <a:gd name="T5" fmla="*/ 0 h 37"/>
                <a:gd name="T6" fmla="*/ 22 w 39"/>
                <a:gd name="T7" fmla="*/ 0 h 37"/>
                <a:gd name="T8" fmla="*/ 14 w 39"/>
                <a:gd name="T9" fmla="*/ 0 h 37"/>
                <a:gd name="T10" fmla="*/ 8 w 39"/>
                <a:gd name="T11" fmla="*/ 2 h 37"/>
                <a:gd name="T12" fmla="*/ 3 w 39"/>
                <a:gd name="T13" fmla="*/ 5 h 37"/>
                <a:gd name="T14" fmla="*/ 1 w 39"/>
                <a:gd name="T15" fmla="*/ 11 h 37"/>
                <a:gd name="T16" fmla="*/ 1 w 39"/>
                <a:gd name="T17" fmla="*/ 18 h 37"/>
                <a:gd name="T18" fmla="*/ 1 w 39"/>
                <a:gd name="T19" fmla="*/ 24 h 37"/>
                <a:gd name="T20" fmla="*/ 5 w 39"/>
                <a:gd name="T21" fmla="*/ 31 h 37"/>
                <a:gd name="T22" fmla="*/ 18 w 39"/>
                <a:gd name="T23" fmla="*/ 37 h 37"/>
                <a:gd name="T24" fmla="*/ 23 w 39"/>
                <a:gd name="T25" fmla="*/ 37 h 37"/>
                <a:gd name="T26" fmla="*/ 28 w 39"/>
                <a:gd name="T27" fmla="*/ 36 h 37"/>
                <a:gd name="T28" fmla="*/ 32 w 39"/>
                <a:gd name="T29" fmla="*/ 32 h 37"/>
                <a:gd name="T30" fmla="*/ 38 w 39"/>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37">
                  <a:moveTo>
                    <a:pt x="38" y="11"/>
                  </a:moveTo>
                  <a:cubicBezTo>
                    <a:pt x="38" y="10"/>
                    <a:pt x="37" y="8"/>
                    <a:pt x="36" y="7"/>
                  </a:cubicBezTo>
                  <a:cubicBezTo>
                    <a:pt x="31" y="1"/>
                    <a:pt x="27" y="0"/>
                    <a:pt x="26" y="0"/>
                  </a:cubicBezTo>
                  <a:cubicBezTo>
                    <a:pt x="24" y="0"/>
                    <a:pt x="23" y="0"/>
                    <a:pt x="22" y="0"/>
                  </a:cubicBezTo>
                  <a:cubicBezTo>
                    <a:pt x="19" y="0"/>
                    <a:pt x="16" y="0"/>
                    <a:pt x="14" y="0"/>
                  </a:cubicBezTo>
                  <a:cubicBezTo>
                    <a:pt x="12" y="0"/>
                    <a:pt x="10" y="1"/>
                    <a:pt x="8" y="2"/>
                  </a:cubicBezTo>
                  <a:cubicBezTo>
                    <a:pt x="6" y="2"/>
                    <a:pt x="4" y="4"/>
                    <a:pt x="3" y="5"/>
                  </a:cubicBezTo>
                  <a:cubicBezTo>
                    <a:pt x="2" y="7"/>
                    <a:pt x="1" y="9"/>
                    <a:pt x="1" y="11"/>
                  </a:cubicBezTo>
                  <a:cubicBezTo>
                    <a:pt x="0" y="14"/>
                    <a:pt x="1" y="15"/>
                    <a:pt x="1" y="18"/>
                  </a:cubicBezTo>
                  <a:cubicBezTo>
                    <a:pt x="1" y="20"/>
                    <a:pt x="1" y="22"/>
                    <a:pt x="1" y="24"/>
                  </a:cubicBezTo>
                  <a:cubicBezTo>
                    <a:pt x="1" y="26"/>
                    <a:pt x="2" y="30"/>
                    <a:pt x="5" y="31"/>
                  </a:cubicBezTo>
                  <a:cubicBezTo>
                    <a:pt x="8" y="35"/>
                    <a:pt x="13" y="36"/>
                    <a:pt x="18" y="37"/>
                  </a:cubicBezTo>
                  <a:cubicBezTo>
                    <a:pt x="20" y="37"/>
                    <a:pt x="22" y="37"/>
                    <a:pt x="23" y="37"/>
                  </a:cubicBezTo>
                  <a:cubicBezTo>
                    <a:pt x="25" y="37"/>
                    <a:pt x="27" y="37"/>
                    <a:pt x="28" y="36"/>
                  </a:cubicBezTo>
                  <a:cubicBezTo>
                    <a:pt x="30" y="35"/>
                    <a:pt x="31" y="34"/>
                    <a:pt x="32" y="32"/>
                  </a:cubicBezTo>
                  <a:cubicBezTo>
                    <a:pt x="38" y="22"/>
                    <a:pt x="39" y="16"/>
                    <a:pt x="38" y="11"/>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41"/>
            <p:cNvSpPr/>
            <p:nvPr/>
          </p:nvSpPr>
          <p:spPr bwMode="auto">
            <a:xfrm>
              <a:off x="5564188" y="3362325"/>
              <a:ext cx="100013" cy="46038"/>
            </a:xfrm>
            <a:custGeom>
              <a:avLst/>
              <a:gdLst>
                <a:gd name="T0" fmla="*/ 2 w 22"/>
                <a:gd name="T1" fmla="*/ 5 h 10"/>
                <a:gd name="T2" fmla="*/ 14 w 22"/>
                <a:gd name="T3" fmla="*/ 8 h 10"/>
                <a:gd name="T4" fmla="*/ 19 w 22"/>
                <a:gd name="T5" fmla="*/ 9 h 10"/>
                <a:gd name="T6" fmla="*/ 18 w 22"/>
                <a:gd name="T7" fmla="*/ 2 h 10"/>
                <a:gd name="T8" fmla="*/ 2 w 22"/>
                <a:gd name="T9" fmla="*/ 5 h 10"/>
              </a:gdLst>
              <a:ahLst/>
              <a:cxnLst>
                <a:cxn ang="0">
                  <a:pos x="T0" y="T1"/>
                </a:cxn>
                <a:cxn ang="0">
                  <a:pos x="T2" y="T3"/>
                </a:cxn>
                <a:cxn ang="0">
                  <a:pos x="T4" y="T5"/>
                </a:cxn>
                <a:cxn ang="0">
                  <a:pos x="T6" y="T7"/>
                </a:cxn>
                <a:cxn ang="0">
                  <a:pos x="T8" y="T9"/>
                </a:cxn>
              </a:cxnLst>
              <a:rect l="0" t="0" r="r" b="b"/>
              <a:pathLst>
                <a:path w="22" h="10">
                  <a:moveTo>
                    <a:pt x="2" y="5"/>
                  </a:moveTo>
                  <a:cubicBezTo>
                    <a:pt x="4" y="7"/>
                    <a:pt x="10" y="4"/>
                    <a:pt x="14" y="8"/>
                  </a:cubicBezTo>
                  <a:cubicBezTo>
                    <a:pt x="16" y="10"/>
                    <a:pt x="18" y="10"/>
                    <a:pt x="19" y="9"/>
                  </a:cubicBezTo>
                  <a:cubicBezTo>
                    <a:pt x="21" y="7"/>
                    <a:pt x="22" y="4"/>
                    <a:pt x="18" y="2"/>
                  </a:cubicBezTo>
                  <a:cubicBezTo>
                    <a:pt x="15" y="0"/>
                    <a:pt x="0" y="0"/>
                    <a:pt x="2" y="5"/>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2"/>
            <p:cNvSpPr/>
            <p:nvPr/>
          </p:nvSpPr>
          <p:spPr bwMode="auto">
            <a:xfrm>
              <a:off x="5518150" y="3430588"/>
              <a:ext cx="50800" cy="33338"/>
            </a:xfrm>
            <a:custGeom>
              <a:avLst/>
              <a:gdLst>
                <a:gd name="T0" fmla="*/ 1 w 11"/>
                <a:gd name="T1" fmla="*/ 4 h 7"/>
                <a:gd name="T2" fmla="*/ 10 w 11"/>
                <a:gd name="T3" fmla="*/ 4 h 7"/>
                <a:gd name="T4" fmla="*/ 9 w 11"/>
                <a:gd name="T5" fmla="*/ 2 h 7"/>
                <a:gd name="T6" fmla="*/ 6 w 11"/>
                <a:gd name="T7" fmla="*/ 2 h 7"/>
                <a:gd name="T8" fmla="*/ 1 w 11"/>
                <a:gd name="T9" fmla="*/ 1 h 7"/>
                <a:gd name="T10" fmla="*/ 1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1" y="4"/>
                  </a:moveTo>
                  <a:cubicBezTo>
                    <a:pt x="2" y="4"/>
                    <a:pt x="9" y="7"/>
                    <a:pt x="10" y="4"/>
                  </a:cubicBezTo>
                  <a:cubicBezTo>
                    <a:pt x="11" y="4"/>
                    <a:pt x="10" y="3"/>
                    <a:pt x="9" y="2"/>
                  </a:cubicBezTo>
                  <a:cubicBezTo>
                    <a:pt x="8" y="1"/>
                    <a:pt x="7" y="2"/>
                    <a:pt x="6" y="2"/>
                  </a:cubicBezTo>
                  <a:cubicBezTo>
                    <a:pt x="4" y="2"/>
                    <a:pt x="3" y="0"/>
                    <a:pt x="1" y="1"/>
                  </a:cubicBezTo>
                  <a:cubicBezTo>
                    <a:pt x="0" y="2"/>
                    <a:pt x="0" y="3"/>
                    <a:pt x="1"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3"/>
            <p:cNvSpPr/>
            <p:nvPr/>
          </p:nvSpPr>
          <p:spPr bwMode="auto">
            <a:xfrm>
              <a:off x="5586413" y="3467100"/>
              <a:ext cx="36513" cy="19050"/>
            </a:xfrm>
            <a:custGeom>
              <a:avLst/>
              <a:gdLst>
                <a:gd name="T0" fmla="*/ 5 w 8"/>
                <a:gd name="T1" fmla="*/ 4 h 4"/>
                <a:gd name="T2" fmla="*/ 1 w 8"/>
                <a:gd name="T3" fmla="*/ 2 h 4"/>
                <a:gd name="T4" fmla="*/ 5 w 8"/>
                <a:gd name="T5" fmla="*/ 2 h 4"/>
                <a:gd name="T6" fmla="*/ 7 w 8"/>
                <a:gd name="T7" fmla="*/ 3 h 4"/>
                <a:gd name="T8" fmla="*/ 5 w 8"/>
                <a:gd name="T9" fmla="*/ 4 h 4"/>
              </a:gdLst>
              <a:ahLst/>
              <a:cxnLst>
                <a:cxn ang="0">
                  <a:pos x="T0" y="T1"/>
                </a:cxn>
                <a:cxn ang="0">
                  <a:pos x="T2" y="T3"/>
                </a:cxn>
                <a:cxn ang="0">
                  <a:pos x="T4" y="T5"/>
                </a:cxn>
                <a:cxn ang="0">
                  <a:pos x="T6" y="T7"/>
                </a:cxn>
                <a:cxn ang="0">
                  <a:pos x="T8" y="T9"/>
                </a:cxn>
              </a:cxnLst>
              <a:rect l="0" t="0" r="r" b="b"/>
              <a:pathLst>
                <a:path w="8" h="4">
                  <a:moveTo>
                    <a:pt x="5" y="4"/>
                  </a:moveTo>
                  <a:cubicBezTo>
                    <a:pt x="3" y="4"/>
                    <a:pt x="0" y="4"/>
                    <a:pt x="1" y="2"/>
                  </a:cubicBezTo>
                  <a:cubicBezTo>
                    <a:pt x="1" y="0"/>
                    <a:pt x="4" y="2"/>
                    <a:pt x="5" y="2"/>
                  </a:cubicBezTo>
                  <a:cubicBezTo>
                    <a:pt x="6" y="2"/>
                    <a:pt x="8" y="2"/>
                    <a:pt x="7" y="3"/>
                  </a:cubicBezTo>
                  <a:cubicBezTo>
                    <a:pt x="7" y="4"/>
                    <a:pt x="5" y="4"/>
                    <a:pt x="5"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4"/>
            <p:cNvSpPr/>
            <p:nvPr/>
          </p:nvSpPr>
          <p:spPr bwMode="auto">
            <a:xfrm>
              <a:off x="5572125" y="3422650"/>
              <a:ext cx="33338" cy="17463"/>
            </a:xfrm>
            <a:custGeom>
              <a:avLst/>
              <a:gdLst>
                <a:gd name="T0" fmla="*/ 3 w 7"/>
                <a:gd name="T1" fmla="*/ 3 h 4"/>
                <a:gd name="T2" fmla="*/ 7 w 7"/>
                <a:gd name="T3" fmla="*/ 3 h 4"/>
                <a:gd name="T4" fmla="*/ 3 w 7"/>
                <a:gd name="T5" fmla="*/ 1 h 4"/>
                <a:gd name="T6" fmla="*/ 0 w 7"/>
                <a:gd name="T7" fmla="*/ 2 h 4"/>
                <a:gd name="T8" fmla="*/ 3 w 7"/>
                <a:gd name="T9" fmla="*/ 3 h 4"/>
              </a:gdLst>
              <a:ahLst/>
              <a:cxnLst>
                <a:cxn ang="0">
                  <a:pos x="T0" y="T1"/>
                </a:cxn>
                <a:cxn ang="0">
                  <a:pos x="T2" y="T3"/>
                </a:cxn>
                <a:cxn ang="0">
                  <a:pos x="T4" y="T5"/>
                </a:cxn>
                <a:cxn ang="0">
                  <a:pos x="T6" y="T7"/>
                </a:cxn>
                <a:cxn ang="0">
                  <a:pos x="T8" y="T9"/>
                </a:cxn>
              </a:cxnLst>
              <a:rect l="0" t="0" r="r" b="b"/>
              <a:pathLst>
                <a:path w="7" h="4">
                  <a:moveTo>
                    <a:pt x="3" y="3"/>
                  </a:moveTo>
                  <a:cubicBezTo>
                    <a:pt x="4" y="3"/>
                    <a:pt x="7" y="4"/>
                    <a:pt x="7" y="3"/>
                  </a:cubicBezTo>
                  <a:cubicBezTo>
                    <a:pt x="7" y="1"/>
                    <a:pt x="4" y="1"/>
                    <a:pt x="3" y="1"/>
                  </a:cubicBezTo>
                  <a:cubicBezTo>
                    <a:pt x="2" y="1"/>
                    <a:pt x="0" y="0"/>
                    <a:pt x="0" y="2"/>
                  </a:cubicBezTo>
                  <a:cubicBezTo>
                    <a:pt x="1" y="2"/>
                    <a:pt x="2" y="3"/>
                    <a:pt x="3" y="3"/>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5"/>
            <p:cNvSpPr/>
            <p:nvPr/>
          </p:nvSpPr>
          <p:spPr bwMode="auto">
            <a:xfrm>
              <a:off x="5527675" y="3398838"/>
              <a:ext cx="17463" cy="9525"/>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2"/>
                    <a:pt x="3" y="2"/>
                    <a:pt x="2" y="2"/>
                  </a:cubicBezTo>
                  <a:cubicBezTo>
                    <a:pt x="1" y="2"/>
                    <a:pt x="0" y="2"/>
                    <a:pt x="0" y="1"/>
                  </a:cubicBezTo>
                  <a:cubicBezTo>
                    <a:pt x="0" y="1"/>
                    <a:pt x="0" y="0"/>
                    <a:pt x="1" y="0"/>
                  </a:cubicBezTo>
                  <a:cubicBezTo>
                    <a:pt x="2" y="0"/>
                    <a:pt x="4" y="1"/>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7" name="Freeform 46"/>
            <p:cNvSpPr/>
            <p:nvPr/>
          </p:nvSpPr>
          <p:spPr bwMode="auto">
            <a:xfrm>
              <a:off x="5632450" y="3459163"/>
              <a:ext cx="19050" cy="7938"/>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1"/>
                    <a:pt x="3" y="2"/>
                    <a:pt x="2" y="2"/>
                  </a:cubicBezTo>
                  <a:cubicBezTo>
                    <a:pt x="1" y="2"/>
                    <a:pt x="0" y="1"/>
                    <a:pt x="0" y="1"/>
                  </a:cubicBezTo>
                  <a:cubicBezTo>
                    <a:pt x="0" y="0"/>
                    <a:pt x="0" y="0"/>
                    <a:pt x="1" y="0"/>
                  </a:cubicBezTo>
                  <a:cubicBezTo>
                    <a:pt x="2" y="0"/>
                    <a:pt x="4" y="0"/>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8" name="Freeform 47"/>
            <p:cNvSpPr/>
            <p:nvPr/>
          </p:nvSpPr>
          <p:spPr bwMode="auto">
            <a:xfrm>
              <a:off x="5535613" y="3371850"/>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5" name="组合 1124"/>
          <p:cNvGrpSpPr/>
          <p:nvPr/>
        </p:nvGrpSpPr>
        <p:grpSpPr>
          <a:xfrm>
            <a:off x="9686838" y="466515"/>
            <a:ext cx="166688" cy="157163"/>
            <a:chOff x="6359526" y="2093913"/>
            <a:chExt cx="166688" cy="157163"/>
          </a:xfrm>
        </p:grpSpPr>
        <p:sp>
          <p:nvSpPr>
            <p:cNvPr id="53" name="Freeform 52"/>
            <p:cNvSpPr/>
            <p:nvPr/>
          </p:nvSpPr>
          <p:spPr bwMode="auto">
            <a:xfrm>
              <a:off x="6359526" y="2093913"/>
              <a:ext cx="166688" cy="157163"/>
            </a:xfrm>
            <a:custGeom>
              <a:avLst/>
              <a:gdLst>
                <a:gd name="T0" fmla="*/ 38 w 39"/>
                <a:gd name="T1" fmla="*/ 11 h 37"/>
                <a:gd name="T2" fmla="*/ 36 w 39"/>
                <a:gd name="T3" fmla="*/ 7 h 37"/>
                <a:gd name="T4" fmla="*/ 26 w 39"/>
                <a:gd name="T5" fmla="*/ 0 h 37"/>
                <a:gd name="T6" fmla="*/ 22 w 39"/>
                <a:gd name="T7" fmla="*/ 0 h 37"/>
                <a:gd name="T8" fmla="*/ 14 w 39"/>
                <a:gd name="T9" fmla="*/ 0 h 37"/>
                <a:gd name="T10" fmla="*/ 8 w 39"/>
                <a:gd name="T11" fmla="*/ 2 h 37"/>
                <a:gd name="T12" fmla="*/ 3 w 39"/>
                <a:gd name="T13" fmla="*/ 5 h 37"/>
                <a:gd name="T14" fmla="*/ 1 w 39"/>
                <a:gd name="T15" fmla="*/ 11 h 37"/>
                <a:gd name="T16" fmla="*/ 1 w 39"/>
                <a:gd name="T17" fmla="*/ 18 h 37"/>
                <a:gd name="T18" fmla="*/ 1 w 39"/>
                <a:gd name="T19" fmla="*/ 24 h 37"/>
                <a:gd name="T20" fmla="*/ 5 w 39"/>
                <a:gd name="T21" fmla="*/ 31 h 37"/>
                <a:gd name="T22" fmla="*/ 18 w 39"/>
                <a:gd name="T23" fmla="*/ 37 h 37"/>
                <a:gd name="T24" fmla="*/ 23 w 39"/>
                <a:gd name="T25" fmla="*/ 37 h 37"/>
                <a:gd name="T26" fmla="*/ 28 w 39"/>
                <a:gd name="T27" fmla="*/ 36 h 37"/>
                <a:gd name="T28" fmla="*/ 32 w 39"/>
                <a:gd name="T29" fmla="*/ 32 h 37"/>
                <a:gd name="T30" fmla="*/ 38 w 39"/>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37">
                  <a:moveTo>
                    <a:pt x="38" y="11"/>
                  </a:moveTo>
                  <a:cubicBezTo>
                    <a:pt x="38" y="10"/>
                    <a:pt x="37" y="8"/>
                    <a:pt x="36" y="7"/>
                  </a:cubicBezTo>
                  <a:cubicBezTo>
                    <a:pt x="31" y="1"/>
                    <a:pt x="27" y="0"/>
                    <a:pt x="26" y="0"/>
                  </a:cubicBezTo>
                  <a:cubicBezTo>
                    <a:pt x="24" y="0"/>
                    <a:pt x="23" y="0"/>
                    <a:pt x="22" y="0"/>
                  </a:cubicBezTo>
                  <a:cubicBezTo>
                    <a:pt x="19" y="0"/>
                    <a:pt x="16" y="0"/>
                    <a:pt x="14" y="0"/>
                  </a:cubicBezTo>
                  <a:cubicBezTo>
                    <a:pt x="12" y="0"/>
                    <a:pt x="10" y="1"/>
                    <a:pt x="8" y="2"/>
                  </a:cubicBezTo>
                  <a:cubicBezTo>
                    <a:pt x="6" y="2"/>
                    <a:pt x="4" y="4"/>
                    <a:pt x="3" y="5"/>
                  </a:cubicBezTo>
                  <a:cubicBezTo>
                    <a:pt x="2" y="7"/>
                    <a:pt x="1" y="9"/>
                    <a:pt x="1" y="11"/>
                  </a:cubicBezTo>
                  <a:cubicBezTo>
                    <a:pt x="0" y="14"/>
                    <a:pt x="1" y="15"/>
                    <a:pt x="1" y="18"/>
                  </a:cubicBezTo>
                  <a:cubicBezTo>
                    <a:pt x="1" y="20"/>
                    <a:pt x="1" y="22"/>
                    <a:pt x="1" y="24"/>
                  </a:cubicBezTo>
                  <a:cubicBezTo>
                    <a:pt x="1" y="26"/>
                    <a:pt x="2" y="30"/>
                    <a:pt x="5" y="31"/>
                  </a:cubicBezTo>
                  <a:cubicBezTo>
                    <a:pt x="8" y="35"/>
                    <a:pt x="13" y="36"/>
                    <a:pt x="18" y="37"/>
                  </a:cubicBezTo>
                  <a:cubicBezTo>
                    <a:pt x="20" y="37"/>
                    <a:pt x="22" y="37"/>
                    <a:pt x="23" y="37"/>
                  </a:cubicBezTo>
                  <a:cubicBezTo>
                    <a:pt x="25" y="37"/>
                    <a:pt x="27" y="37"/>
                    <a:pt x="28" y="36"/>
                  </a:cubicBezTo>
                  <a:cubicBezTo>
                    <a:pt x="30" y="35"/>
                    <a:pt x="31" y="34"/>
                    <a:pt x="32" y="32"/>
                  </a:cubicBezTo>
                  <a:cubicBezTo>
                    <a:pt x="38" y="22"/>
                    <a:pt x="39" y="16"/>
                    <a:pt x="38" y="11"/>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4" name="Freeform 53"/>
            <p:cNvSpPr/>
            <p:nvPr/>
          </p:nvSpPr>
          <p:spPr bwMode="auto">
            <a:xfrm>
              <a:off x="6415088" y="2111376"/>
              <a:ext cx="93663" cy="42863"/>
            </a:xfrm>
            <a:custGeom>
              <a:avLst/>
              <a:gdLst>
                <a:gd name="T0" fmla="*/ 2 w 22"/>
                <a:gd name="T1" fmla="*/ 5 h 10"/>
                <a:gd name="T2" fmla="*/ 14 w 22"/>
                <a:gd name="T3" fmla="*/ 8 h 10"/>
                <a:gd name="T4" fmla="*/ 19 w 22"/>
                <a:gd name="T5" fmla="*/ 9 h 10"/>
                <a:gd name="T6" fmla="*/ 18 w 22"/>
                <a:gd name="T7" fmla="*/ 2 h 10"/>
                <a:gd name="T8" fmla="*/ 2 w 22"/>
                <a:gd name="T9" fmla="*/ 5 h 10"/>
              </a:gdLst>
              <a:ahLst/>
              <a:cxnLst>
                <a:cxn ang="0">
                  <a:pos x="T0" y="T1"/>
                </a:cxn>
                <a:cxn ang="0">
                  <a:pos x="T2" y="T3"/>
                </a:cxn>
                <a:cxn ang="0">
                  <a:pos x="T4" y="T5"/>
                </a:cxn>
                <a:cxn ang="0">
                  <a:pos x="T6" y="T7"/>
                </a:cxn>
                <a:cxn ang="0">
                  <a:pos x="T8" y="T9"/>
                </a:cxn>
              </a:cxnLst>
              <a:rect l="0" t="0" r="r" b="b"/>
              <a:pathLst>
                <a:path w="22" h="10">
                  <a:moveTo>
                    <a:pt x="2" y="5"/>
                  </a:moveTo>
                  <a:cubicBezTo>
                    <a:pt x="4" y="7"/>
                    <a:pt x="10" y="4"/>
                    <a:pt x="14" y="8"/>
                  </a:cubicBezTo>
                  <a:cubicBezTo>
                    <a:pt x="16" y="10"/>
                    <a:pt x="18" y="10"/>
                    <a:pt x="19" y="9"/>
                  </a:cubicBezTo>
                  <a:cubicBezTo>
                    <a:pt x="21" y="7"/>
                    <a:pt x="22" y="4"/>
                    <a:pt x="18" y="2"/>
                  </a:cubicBezTo>
                  <a:cubicBezTo>
                    <a:pt x="15" y="0"/>
                    <a:pt x="0" y="0"/>
                    <a:pt x="2" y="5"/>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5" name="Freeform 54"/>
            <p:cNvSpPr/>
            <p:nvPr/>
          </p:nvSpPr>
          <p:spPr bwMode="auto">
            <a:xfrm>
              <a:off x="6372226" y="2174876"/>
              <a:ext cx="47625" cy="30163"/>
            </a:xfrm>
            <a:custGeom>
              <a:avLst/>
              <a:gdLst>
                <a:gd name="T0" fmla="*/ 1 w 11"/>
                <a:gd name="T1" fmla="*/ 4 h 7"/>
                <a:gd name="T2" fmla="*/ 10 w 11"/>
                <a:gd name="T3" fmla="*/ 4 h 7"/>
                <a:gd name="T4" fmla="*/ 9 w 11"/>
                <a:gd name="T5" fmla="*/ 2 h 7"/>
                <a:gd name="T6" fmla="*/ 6 w 11"/>
                <a:gd name="T7" fmla="*/ 2 h 7"/>
                <a:gd name="T8" fmla="*/ 1 w 11"/>
                <a:gd name="T9" fmla="*/ 1 h 7"/>
                <a:gd name="T10" fmla="*/ 1 w 11"/>
                <a:gd name="T11" fmla="*/ 4 h 7"/>
              </a:gdLst>
              <a:ahLst/>
              <a:cxnLst>
                <a:cxn ang="0">
                  <a:pos x="T0" y="T1"/>
                </a:cxn>
                <a:cxn ang="0">
                  <a:pos x="T2" y="T3"/>
                </a:cxn>
                <a:cxn ang="0">
                  <a:pos x="T4" y="T5"/>
                </a:cxn>
                <a:cxn ang="0">
                  <a:pos x="T6" y="T7"/>
                </a:cxn>
                <a:cxn ang="0">
                  <a:pos x="T8" y="T9"/>
                </a:cxn>
                <a:cxn ang="0">
                  <a:pos x="T10" y="T11"/>
                </a:cxn>
              </a:cxnLst>
              <a:rect l="0" t="0" r="r" b="b"/>
              <a:pathLst>
                <a:path w="11" h="7">
                  <a:moveTo>
                    <a:pt x="1" y="4"/>
                  </a:moveTo>
                  <a:cubicBezTo>
                    <a:pt x="2" y="4"/>
                    <a:pt x="9" y="7"/>
                    <a:pt x="10" y="4"/>
                  </a:cubicBezTo>
                  <a:cubicBezTo>
                    <a:pt x="11" y="4"/>
                    <a:pt x="10" y="3"/>
                    <a:pt x="9" y="2"/>
                  </a:cubicBezTo>
                  <a:cubicBezTo>
                    <a:pt x="8" y="1"/>
                    <a:pt x="7" y="2"/>
                    <a:pt x="6" y="2"/>
                  </a:cubicBezTo>
                  <a:cubicBezTo>
                    <a:pt x="4" y="2"/>
                    <a:pt x="3" y="0"/>
                    <a:pt x="1" y="1"/>
                  </a:cubicBezTo>
                  <a:cubicBezTo>
                    <a:pt x="0" y="2"/>
                    <a:pt x="0" y="3"/>
                    <a:pt x="1"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6" name="Freeform 55"/>
            <p:cNvSpPr/>
            <p:nvPr/>
          </p:nvSpPr>
          <p:spPr bwMode="auto">
            <a:xfrm>
              <a:off x="6435726" y="2208213"/>
              <a:ext cx="34925" cy="17463"/>
            </a:xfrm>
            <a:custGeom>
              <a:avLst/>
              <a:gdLst>
                <a:gd name="T0" fmla="*/ 5 w 8"/>
                <a:gd name="T1" fmla="*/ 4 h 4"/>
                <a:gd name="T2" fmla="*/ 1 w 8"/>
                <a:gd name="T3" fmla="*/ 2 h 4"/>
                <a:gd name="T4" fmla="*/ 5 w 8"/>
                <a:gd name="T5" fmla="*/ 2 h 4"/>
                <a:gd name="T6" fmla="*/ 7 w 8"/>
                <a:gd name="T7" fmla="*/ 3 h 4"/>
                <a:gd name="T8" fmla="*/ 5 w 8"/>
                <a:gd name="T9" fmla="*/ 4 h 4"/>
              </a:gdLst>
              <a:ahLst/>
              <a:cxnLst>
                <a:cxn ang="0">
                  <a:pos x="T0" y="T1"/>
                </a:cxn>
                <a:cxn ang="0">
                  <a:pos x="T2" y="T3"/>
                </a:cxn>
                <a:cxn ang="0">
                  <a:pos x="T4" y="T5"/>
                </a:cxn>
                <a:cxn ang="0">
                  <a:pos x="T6" y="T7"/>
                </a:cxn>
                <a:cxn ang="0">
                  <a:pos x="T8" y="T9"/>
                </a:cxn>
              </a:cxnLst>
              <a:rect l="0" t="0" r="r" b="b"/>
              <a:pathLst>
                <a:path w="8" h="4">
                  <a:moveTo>
                    <a:pt x="5" y="4"/>
                  </a:moveTo>
                  <a:cubicBezTo>
                    <a:pt x="3" y="4"/>
                    <a:pt x="0" y="4"/>
                    <a:pt x="1" y="2"/>
                  </a:cubicBezTo>
                  <a:cubicBezTo>
                    <a:pt x="1" y="0"/>
                    <a:pt x="4" y="2"/>
                    <a:pt x="5" y="2"/>
                  </a:cubicBezTo>
                  <a:cubicBezTo>
                    <a:pt x="6" y="2"/>
                    <a:pt x="8" y="2"/>
                    <a:pt x="7" y="3"/>
                  </a:cubicBezTo>
                  <a:cubicBezTo>
                    <a:pt x="7" y="4"/>
                    <a:pt x="5" y="4"/>
                    <a:pt x="5" y="4"/>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7" name="Freeform 56"/>
            <p:cNvSpPr/>
            <p:nvPr/>
          </p:nvSpPr>
          <p:spPr bwMode="auto">
            <a:xfrm>
              <a:off x="6423026" y="2166938"/>
              <a:ext cx="30163" cy="15875"/>
            </a:xfrm>
            <a:custGeom>
              <a:avLst/>
              <a:gdLst>
                <a:gd name="T0" fmla="*/ 3 w 7"/>
                <a:gd name="T1" fmla="*/ 3 h 4"/>
                <a:gd name="T2" fmla="*/ 7 w 7"/>
                <a:gd name="T3" fmla="*/ 3 h 4"/>
                <a:gd name="T4" fmla="*/ 3 w 7"/>
                <a:gd name="T5" fmla="*/ 1 h 4"/>
                <a:gd name="T6" fmla="*/ 0 w 7"/>
                <a:gd name="T7" fmla="*/ 2 h 4"/>
                <a:gd name="T8" fmla="*/ 3 w 7"/>
                <a:gd name="T9" fmla="*/ 3 h 4"/>
              </a:gdLst>
              <a:ahLst/>
              <a:cxnLst>
                <a:cxn ang="0">
                  <a:pos x="T0" y="T1"/>
                </a:cxn>
                <a:cxn ang="0">
                  <a:pos x="T2" y="T3"/>
                </a:cxn>
                <a:cxn ang="0">
                  <a:pos x="T4" y="T5"/>
                </a:cxn>
                <a:cxn ang="0">
                  <a:pos x="T6" y="T7"/>
                </a:cxn>
                <a:cxn ang="0">
                  <a:pos x="T8" y="T9"/>
                </a:cxn>
              </a:cxnLst>
              <a:rect l="0" t="0" r="r" b="b"/>
              <a:pathLst>
                <a:path w="7" h="4">
                  <a:moveTo>
                    <a:pt x="3" y="3"/>
                  </a:moveTo>
                  <a:cubicBezTo>
                    <a:pt x="4" y="3"/>
                    <a:pt x="7" y="4"/>
                    <a:pt x="7" y="3"/>
                  </a:cubicBezTo>
                  <a:cubicBezTo>
                    <a:pt x="7" y="1"/>
                    <a:pt x="4" y="1"/>
                    <a:pt x="3" y="1"/>
                  </a:cubicBezTo>
                  <a:cubicBezTo>
                    <a:pt x="2" y="1"/>
                    <a:pt x="0" y="0"/>
                    <a:pt x="0" y="2"/>
                  </a:cubicBezTo>
                  <a:cubicBezTo>
                    <a:pt x="1" y="2"/>
                    <a:pt x="2" y="3"/>
                    <a:pt x="3" y="3"/>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8" name="Freeform 57"/>
            <p:cNvSpPr/>
            <p:nvPr/>
          </p:nvSpPr>
          <p:spPr bwMode="auto">
            <a:xfrm>
              <a:off x="6380163" y="2144713"/>
              <a:ext cx="17463" cy="9525"/>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2"/>
                    <a:pt x="3" y="2"/>
                    <a:pt x="2" y="2"/>
                  </a:cubicBezTo>
                  <a:cubicBezTo>
                    <a:pt x="1" y="2"/>
                    <a:pt x="0" y="2"/>
                    <a:pt x="0" y="1"/>
                  </a:cubicBezTo>
                  <a:cubicBezTo>
                    <a:pt x="0" y="1"/>
                    <a:pt x="0" y="0"/>
                    <a:pt x="1" y="0"/>
                  </a:cubicBezTo>
                  <a:cubicBezTo>
                    <a:pt x="2" y="0"/>
                    <a:pt x="4" y="1"/>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59" name="Freeform 58"/>
            <p:cNvSpPr/>
            <p:nvPr/>
          </p:nvSpPr>
          <p:spPr bwMode="auto">
            <a:xfrm>
              <a:off x="6478588" y="2200276"/>
              <a:ext cx="17463" cy="7938"/>
            </a:xfrm>
            <a:custGeom>
              <a:avLst/>
              <a:gdLst>
                <a:gd name="T0" fmla="*/ 4 w 4"/>
                <a:gd name="T1" fmla="*/ 1 h 2"/>
                <a:gd name="T2" fmla="*/ 2 w 4"/>
                <a:gd name="T3" fmla="*/ 2 h 2"/>
                <a:gd name="T4" fmla="*/ 0 w 4"/>
                <a:gd name="T5" fmla="*/ 1 h 2"/>
                <a:gd name="T6" fmla="*/ 1 w 4"/>
                <a:gd name="T7" fmla="*/ 0 h 2"/>
                <a:gd name="T8" fmla="*/ 4 w 4"/>
                <a:gd name="T9" fmla="*/ 1 h 2"/>
              </a:gdLst>
              <a:ahLst/>
              <a:cxnLst>
                <a:cxn ang="0">
                  <a:pos x="T0" y="T1"/>
                </a:cxn>
                <a:cxn ang="0">
                  <a:pos x="T2" y="T3"/>
                </a:cxn>
                <a:cxn ang="0">
                  <a:pos x="T4" y="T5"/>
                </a:cxn>
                <a:cxn ang="0">
                  <a:pos x="T6" y="T7"/>
                </a:cxn>
                <a:cxn ang="0">
                  <a:pos x="T8" y="T9"/>
                </a:cxn>
              </a:cxnLst>
              <a:rect l="0" t="0" r="r" b="b"/>
              <a:pathLst>
                <a:path w="4" h="2">
                  <a:moveTo>
                    <a:pt x="4" y="1"/>
                  </a:moveTo>
                  <a:cubicBezTo>
                    <a:pt x="4" y="1"/>
                    <a:pt x="3" y="2"/>
                    <a:pt x="2" y="2"/>
                  </a:cubicBezTo>
                  <a:cubicBezTo>
                    <a:pt x="1" y="2"/>
                    <a:pt x="0" y="1"/>
                    <a:pt x="0" y="1"/>
                  </a:cubicBezTo>
                  <a:cubicBezTo>
                    <a:pt x="0" y="0"/>
                    <a:pt x="0" y="0"/>
                    <a:pt x="1" y="0"/>
                  </a:cubicBezTo>
                  <a:cubicBezTo>
                    <a:pt x="2" y="0"/>
                    <a:pt x="4" y="0"/>
                    <a:pt x="4"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0" name="Freeform 59"/>
            <p:cNvSpPr/>
            <p:nvPr/>
          </p:nvSpPr>
          <p:spPr bwMode="auto">
            <a:xfrm>
              <a:off x="6389688" y="2119313"/>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1" name="Freeform 60"/>
            <p:cNvSpPr/>
            <p:nvPr/>
          </p:nvSpPr>
          <p:spPr bwMode="auto">
            <a:xfrm>
              <a:off x="6465888" y="2174876"/>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2" name="Freeform 61"/>
            <p:cNvSpPr/>
            <p:nvPr/>
          </p:nvSpPr>
          <p:spPr bwMode="auto">
            <a:xfrm>
              <a:off x="6394451" y="2212976"/>
              <a:ext cx="7938" cy="4763"/>
            </a:xfrm>
            <a:custGeom>
              <a:avLst/>
              <a:gdLst>
                <a:gd name="T0" fmla="*/ 1 w 2"/>
                <a:gd name="T1" fmla="*/ 1 h 1"/>
                <a:gd name="T2" fmla="*/ 1 w 2"/>
                <a:gd name="T3" fmla="*/ 1 h 1"/>
                <a:gd name="T4" fmla="*/ 1 w 2"/>
                <a:gd name="T5" fmla="*/ 0 h 1"/>
                <a:gd name="T6" fmla="*/ 1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1" y="1"/>
                    <a:pt x="1" y="1"/>
                  </a:cubicBezTo>
                  <a:cubicBezTo>
                    <a:pt x="1" y="1"/>
                    <a:pt x="2" y="0"/>
                    <a:pt x="1" y="0"/>
                  </a:cubicBezTo>
                  <a:cubicBezTo>
                    <a:pt x="1" y="0"/>
                    <a:pt x="1"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3" name="Freeform 62"/>
            <p:cNvSpPr/>
            <p:nvPr/>
          </p:nvSpPr>
          <p:spPr bwMode="auto">
            <a:xfrm>
              <a:off x="6410326" y="2230438"/>
              <a:ext cx="4763" cy="3175"/>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4" name="Freeform 63"/>
            <p:cNvSpPr/>
            <p:nvPr/>
          </p:nvSpPr>
          <p:spPr bwMode="auto">
            <a:xfrm>
              <a:off x="6453188" y="2101851"/>
              <a:ext cx="7938" cy="4763"/>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5" name="Freeform 64"/>
            <p:cNvSpPr/>
            <p:nvPr/>
          </p:nvSpPr>
          <p:spPr bwMode="auto">
            <a:xfrm>
              <a:off x="6415088" y="2101851"/>
              <a:ext cx="4763" cy="4763"/>
            </a:xfrm>
            <a:custGeom>
              <a:avLst/>
              <a:gdLst>
                <a:gd name="T0" fmla="*/ 0 w 3"/>
                <a:gd name="T1" fmla="*/ 3 h 3"/>
                <a:gd name="T2" fmla="*/ 0 w 3"/>
                <a:gd name="T3" fmla="*/ 3 h 3"/>
                <a:gd name="T4" fmla="*/ 3 w 3"/>
                <a:gd name="T5" fmla="*/ 3 h 3"/>
                <a:gd name="T6" fmla="*/ 3 w 3"/>
                <a:gd name="T7" fmla="*/ 0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lnTo>
                    <a:pt x="0" y="3"/>
                  </a:lnTo>
                  <a:lnTo>
                    <a:pt x="3" y="3"/>
                  </a:lnTo>
                  <a:lnTo>
                    <a:pt x="3" y="0"/>
                  </a:lnTo>
                  <a:lnTo>
                    <a:pt x="0" y="3"/>
                  </a:ln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6" name="Freeform 65"/>
            <p:cNvSpPr/>
            <p:nvPr/>
          </p:nvSpPr>
          <p:spPr bwMode="auto">
            <a:xfrm>
              <a:off x="6453188" y="2144713"/>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7" name="Freeform 66"/>
            <p:cNvSpPr/>
            <p:nvPr/>
          </p:nvSpPr>
          <p:spPr bwMode="auto">
            <a:xfrm>
              <a:off x="6445251" y="2139951"/>
              <a:ext cx="3175" cy="0"/>
            </a:xfrm>
            <a:custGeom>
              <a:avLst/>
              <a:gdLst>
                <a:gd name="T0" fmla="*/ 1 w 1"/>
                <a:gd name="T1" fmla="*/ 1 w 1"/>
                <a:gd name="T2" fmla="*/ 0 w 1"/>
                <a:gd name="T3" fmla="*/ 1 w 1"/>
                <a:gd name="T4" fmla="*/ 1 w 1"/>
              </a:gdLst>
              <a:ahLst/>
              <a:cxnLst>
                <a:cxn ang="0">
                  <a:pos x="T0" y="0"/>
                </a:cxn>
                <a:cxn ang="0">
                  <a:pos x="T1" y="0"/>
                </a:cxn>
                <a:cxn ang="0">
                  <a:pos x="T2" y="0"/>
                </a:cxn>
                <a:cxn ang="0">
                  <a:pos x="T3" y="0"/>
                </a:cxn>
                <a:cxn ang="0">
                  <a:pos x="T4" y="0"/>
                </a:cxn>
              </a:cxnLst>
              <a:rect l="0" t="0" r="r" b="b"/>
              <a:pathLst>
                <a:path w="1">
                  <a:moveTo>
                    <a:pt x="1" y="0"/>
                  </a:moveTo>
                  <a:cubicBezTo>
                    <a:pt x="1" y="0"/>
                    <a:pt x="1" y="0"/>
                    <a:pt x="1" y="0"/>
                  </a:cubicBezTo>
                  <a:cubicBezTo>
                    <a:pt x="0" y="0"/>
                    <a:pt x="0" y="0"/>
                    <a:pt x="0" y="0"/>
                  </a:cubicBezTo>
                  <a:cubicBezTo>
                    <a:pt x="1" y="0"/>
                    <a:pt x="1" y="0"/>
                    <a:pt x="1" y="0"/>
                  </a:cubicBezTo>
                  <a:cubicBezTo>
                    <a:pt x="1" y="0"/>
                    <a:pt x="1"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28" name="Freeform 67"/>
            <p:cNvSpPr/>
            <p:nvPr/>
          </p:nvSpPr>
          <p:spPr bwMode="auto">
            <a:xfrm>
              <a:off x="6367463" y="2162176"/>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0" name="Freeform 68"/>
            <p:cNvSpPr/>
            <p:nvPr/>
          </p:nvSpPr>
          <p:spPr bwMode="auto">
            <a:xfrm>
              <a:off x="6380163" y="2217738"/>
              <a:ext cx="4763" cy="3175"/>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1" name="Freeform 69"/>
            <p:cNvSpPr/>
            <p:nvPr/>
          </p:nvSpPr>
          <p:spPr bwMode="auto">
            <a:xfrm>
              <a:off x="6372226" y="2124076"/>
              <a:ext cx="4763" cy="3175"/>
            </a:xfrm>
            <a:custGeom>
              <a:avLst/>
              <a:gdLst>
                <a:gd name="T0" fmla="*/ 1 w 1"/>
                <a:gd name="T1" fmla="*/ 0 h 1"/>
                <a:gd name="T2" fmla="*/ 1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1" y="0"/>
                  </a:cubicBezTo>
                  <a:cubicBezTo>
                    <a:pt x="1" y="0"/>
                    <a:pt x="0" y="1"/>
                    <a:pt x="1" y="1"/>
                  </a:cubicBezTo>
                  <a:cubicBezTo>
                    <a:pt x="1" y="1"/>
                    <a:pt x="1" y="1"/>
                    <a:pt x="1" y="1"/>
                  </a:cubicBezTo>
                  <a:cubicBezTo>
                    <a:pt x="1" y="1"/>
                    <a:pt x="1"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2" name="Freeform 70"/>
            <p:cNvSpPr/>
            <p:nvPr/>
          </p:nvSpPr>
          <p:spPr bwMode="auto">
            <a:xfrm>
              <a:off x="6448426" y="2200276"/>
              <a:ext cx="4763" cy="4763"/>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0" y="1"/>
                  </a:cubicBezTo>
                  <a:cubicBezTo>
                    <a:pt x="1" y="1"/>
                    <a:pt x="1" y="0"/>
                    <a:pt x="0" y="0"/>
                  </a:cubicBezTo>
                  <a:cubicBezTo>
                    <a:pt x="0" y="0"/>
                    <a:pt x="0" y="0"/>
                    <a:pt x="0" y="0"/>
                  </a:cubicBezTo>
                  <a:cubicBezTo>
                    <a:pt x="0" y="0"/>
                    <a:pt x="0" y="1"/>
                    <a:pt x="0"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8" name="组合 1127"/>
          <p:cNvGrpSpPr/>
          <p:nvPr/>
        </p:nvGrpSpPr>
        <p:grpSpPr>
          <a:xfrm>
            <a:off x="3744783" y="6343702"/>
            <a:ext cx="184150" cy="179388"/>
            <a:chOff x="5440363" y="3913188"/>
            <a:chExt cx="184150" cy="179388"/>
          </a:xfrm>
        </p:grpSpPr>
        <p:sp>
          <p:nvSpPr>
            <p:cNvPr id="1033" name="Freeform 72"/>
            <p:cNvSpPr/>
            <p:nvPr/>
          </p:nvSpPr>
          <p:spPr bwMode="auto">
            <a:xfrm>
              <a:off x="5440363" y="3913188"/>
              <a:ext cx="184150" cy="179388"/>
            </a:xfrm>
            <a:custGeom>
              <a:avLst/>
              <a:gdLst>
                <a:gd name="T0" fmla="*/ 4 w 43"/>
                <a:gd name="T1" fmla="*/ 34 h 42"/>
                <a:gd name="T2" fmla="*/ 8 w 43"/>
                <a:gd name="T3" fmla="*/ 38 h 42"/>
                <a:gd name="T4" fmla="*/ 21 w 43"/>
                <a:gd name="T5" fmla="*/ 42 h 42"/>
                <a:gd name="T6" fmla="*/ 25 w 43"/>
                <a:gd name="T7" fmla="*/ 41 h 42"/>
                <a:gd name="T8" fmla="*/ 33 w 43"/>
                <a:gd name="T9" fmla="*/ 38 h 42"/>
                <a:gd name="T10" fmla="*/ 38 w 43"/>
                <a:gd name="T11" fmla="*/ 35 h 42"/>
                <a:gd name="T12" fmla="*/ 43 w 43"/>
                <a:gd name="T13" fmla="*/ 29 h 42"/>
                <a:gd name="T14" fmla="*/ 43 w 43"/>
                <a:gd name="T15" fmla="*/ 22 h 42"/>
                <a:gd name="T16" fmla="*/ 40 w 43"/>
                <a:gd name="T17" fmla="*/ 15 h 42"/>
                <a:gd name="T18" fmla="*/ 39 w 43"/>
                <a:gd name="T19" fmla="*/ 10 h 42"/>
                <a:gd name="T20" fmla="*/ 32 w 43"/>
                <a:gd name="T21" fmla="*/ 3 h 42"/>
                <a:gd name="T22" fmla="*/ 17 w 43"/>
                <a:gd name="T23" fmla="*/ 2 h 42"/>
                <a:gd name="T24" fmla="*/ 11 w 43"/>
                <a:gd name="T25" fmla="*/ 3 h 42"/>
                <a:gd name="T26" fmla="*/ 6 w 43"/>
                <a:gd name="T27" fmla="*/ 6 h 42"/>
                <a:gd name="T28" fmla="*/ 3 w 43"/>
                <a:gd name="T29" fmla="*/ 11 h 42"/>
                <a:gd name="T30" fmla="*/ 4 w 43"/>
                <a:gd name="T3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 h="42">
                  <a:moveTo>
                    <a:pt x="4" y="34"/>
                  </a:moveTo>
                  <a:cubicBezTo>
                    <a:pt x="5" y="36"/>
                    <a:pt x="6" y="37"/>
                    <a:pt x="8" y="38"/>
                  </a:cubicBezTo>
                  <a:cubicBezTo>
                    <a:pt x="14" y="42"/>
                    <a:pt x="19" y="42"/>
                    <a:pt x="21" y="42"/>
                  </a:cubicBezTo>
                  <a:cubicBezTo>
                    <a:pt x="22" y="42"/>
                    <a:pt x="23" y="42"/>
                    <a:pt x="25" y="41"/>
                  </a:cubicBezTo>
                  <a:cubicBezTo>
                    <a:pt x="27" y="40"/>
                    <a:pt x="30" y="39"/>
                    <a:pt x="33" y="38"/>
                  </a:cubicBezTo>
                  <a:cubicBezTo>
                    <a:pt x="35" y="38"/>
                    <a:pt x="37" y="36"/>
                    <a:pt x="38" y="35"/>
                  </a:cubicBezTo>
                  <a:cubicBezTo>
                    <a:pt x="40" y="33"/>
                    <a:pt x="42" y="31"/>
                    <a:pt x="43" y="29"/>
                  </a:cubicBezTo>
                  <a:cubicBezTo>
                    <a:pt x="43" y="27"/>
                    <a:pt x="43" y="24"/>
                    <a:pt x="43" y="22"/>
                  </a:cubicBezTo>
                  <a:cubicBezTo>
                    <a:pt x="42" y="20"/>
                    <a:pt x="41" y="18"/>
                    <a:pt x="40" y="15"/>
                  </a:cubicBezTo>
                  <a:cubicBezTo>
                    <a:pt x="40" y="13"/>
                    <a:pt x="39" y="12"/>
                    <a:pt x="39" y="10"/>
                  </a:cubicBezTo>
                  <a:cubicBezTo>
                    <a:pt x="38" y="7"/>
                    <a:pt x="35" y="4"/>
                    <a:pt x="32" y="3"/>
                  </a:cubicBezTo>
                  <a:cubicBezTo>
                    <a:pt x="27" y="1"/>
                    <a:pt x="22" y="0"/>
                    <a:pt x="17" y="2"/>
                  </a:cubicBezTo>
                  <a:cubicBezTo>
                    <a:pt x="15" y="2"/>
                    <a:pt x="13" y="2"/>
                    <a:pt x="11" y="3"/>
                  </a:cubicBezTo>
                  <a:cubicBezTo>
                    <a:pt x="9" y="4"/>
                    <a:pt x="8" y="5"/>
                    <a:pt x="6" y="6"/>
                  </a:cubicBezTo>
                  <a:cubicBezTo>
                    <a:pt x="5" y="7"/>
                    <a:pt x="4" y="9"/>
                    <a:pt x="3" y="11"/>
                  </a:cubicBezTo>
                  <a:cubicBezTo>
                    <a:pt x="0" y="23"/>
                    <a:pt x="2" y="30"/>
                    <a:pt x="4" y="34"/>
                  </a:cubicBezTo>
                  <a:close/>
                </a:path>
              </a:pathLst>
            </a:custGeom>
            <a:solidFill>
              <a:srgbClr val="A086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4" name="Freeform 73"/>
            <p:cNvSpPr/>
            <p:nvPr/>
          </p:nvSpPr>
          <p:spPr bwMode="auto">
            <a:xfrm>
              <a:off x="5465763" y="4029076"/>
              <a:ext cx="65088" cy="28575"/>
            </a:xfrm>
            <a:custGeom>
              <a:avLst/>
              <a:gdLst>
                <a:gd name="T0" fmla="*/ 2 w 15"/>
                <a:gd name="T1" fmla="*/ 1 h 7"/>
                <a:gd name="T2" fmla="*/ 11 w 15"/>
                <a:gd name="T3" fmla="*/ 1 h 7"/>
                <a:gd name="T4" fmla="*/ 14 w 15"/>
                <a:gd name="T5" fmla="*/ 2 h 7"/>
                <a:gd name="T6" fmla="*/ 12 w 15"/>
                <a:gd name="T7" fmla="*/ 6 h 7"/>
                <a:gd name="T8" fmla="*/ 2 w 15"/>
                <a:gd name="T9" fmla="*/ 1 h 7"/>
              </a:gdLst>
              <a:ahLst/>
              <a:cxnLst>
                <a:cxn ang="0">
                  <a:pos x="T0" y="T1"/>
                </a:cxn>
                <a:cxn ang="0">
                  <a:pos x="T2" y="T3"/>
                </a:cxn>
                <a:cxn ang="0">
                  <a:pos x="T4" y="T5"/>
                </a:cxn>
                <a:cxn ang="0">
                  <a:pos x="T6" y="T7"/>
                </a:cxn>
                <a:cxn ang="0">
                  <a:pos x="T8" y="T9"/>
                </a:cxn>
              </a:cxnLst>
              <a:rect l="0" t="0" r="r" b="b"/>
              <a:pathLst>
                <a:path w="15" h="7">
                  <a:moveTo>
                    <a:pt x="2" y="1"/>
                  </a:moveTo>
                  <a:cubicBezTo>
                    <a:pt x="4" y="0"/>
                    <a:pt x="8" y="3"/>
                    <a:pt x="11" y="1"/>
                  </a:cubicBezTo>
                  <a:cubicBezTo>
                    <a:pt x="12" y="0"/>
                    <a:pt x="14" y="1"/>
                    <a:pt x="14" y="2"/>
                  </a:cubicBezTo>
                  <a:cubicBezTo>
                    <a:pt x="15" y="3"/>
                    <a:pt x="15" y="5"/>
                    <a:pt x="12" y="6"/>
                  </a:cubicBezTo>
                  <a:cubicBezTo>
                    <a:pt x="10" y="7"/>
                    <a:pt x="0" y="4"/>
                    <a:pt x="2" y="1"/>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5" name="Freeform 74"/>
            <p:cNvSpPr/>
            <p:nvPr/>
          </p:nvSpPr>
          <p:spPr bwMode="auto">
            <a:xfrm>
              <a:off x="5546726" y="3960813"/>
              <a:ext cx="50800" cy="20638"/>
            </a:xfrm>
            <a:custGeom>
              <a:avLst/>
              <a:gdLst>
                <a:gd name="T0" fmla="*/ 10 w 12"/>
                <a:gd name="T1" fmla="*/ 1 h 5"/>
                <a:gd name="T2" fmla="*/ 1 w 12"/>
                <a:gd name="T3" fmla="*/ 3 h 5"/>
                <a:gd name="T4" fmla="*/ 3 w 12"/>
                <a:gd name="T5" fmla="*/ 5 h 5"/>
                <a:gd name="T6" fmla="*/ 6 w 12"/>
                <a:gd name="T7" fmla="*/ 4 h 5"/>
                <a:gd name="T8" fmla="*/ 11 w 12"/>
                <a:gd name="T9" fmla="*/ 3 h 5"/>
                <a:gd name="T10" fmla="*/ 10 w 12"/>
                <a:gd name="T11" fmla="*/ 1 h 5"/>
              </a:gdLst>
              <a:ahLst/>
              <a:cxnLst>
                <a:cxn ang="0">
                  <a:pos x="T0" y="T1"/>
                </a:cxn>
                <a:cxn ang="0">
                  <a:pos x="T2" y="T3"/>
                </a:cxn>
                <a:cxn ang="0">
                  <a:pos x="T4" y="T5"/>
                </a:cxn>
                <a:cxn ang="0">
                  <a:pos x="T6" y="T7"/>
                </a:cxn>
                <a:cxn ang="0">
                  <a:pos x="T8" y="T9"/>
                </a:cxn>
                <a:cxn ang="0">
                  <a:pos x="T10" y="T11"/>
                </a:cxn>
              </a:cxnLst>
              <a:rect l="0" t="0" r="r" b="b"/>
              <a:pathLst>
                <a:path w="12" h="5">
                  <a:moveTo>
                    <a:pt x="10" y="1"/>
                  </a:moveTo>
                  <a:cubicBezTo>
                    <a:pt x="9" y="0"/>
                    <a:pt x="2" y="0"/>
                    <a:pt x="1" y="3"/>
                  </a:cubicBezTo>
                  <a:cubicBezTo>
                    <a:pt x="0" y="4"/>
                    <a:pt x="2" y="5"/>
                    <a:pt x="3" y="5"/>
                  </a:cubicBezTo>
                  <a:cubicBezTo>
                    <a:pt x="4" y="5"/>
                    <a:pt x="5" y="4"/>
                    <a:pt x="6" y="4"/>
                  </a:cubicBezTo>
                  <a:cubicBezTo>
                    <a:pt x="8" y="3"/>
                    <a:pt x="9" y="5"/>
                    <a:pt x="11" y="3"/>
                  </a:cubicBezTo>
                  <a:cubicBezTo>
                    <a:pt x="12" y="2"/>
                    <a:pt x="12" y="1"/>
                    <a:pt x="10" y="1"/>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6" name="Freeform 75"/>
            <p:cNvSpPr/>
            <p:nvPr/>
          </p:nvSpPr>
          <p:spPr bwMode="auto">
            <a:xfrm>
              <a:off x="5483226" y="3948113"/>
              <a:ext cx="34925" cy="15875"/>
            </a:xfrm>
            <a:custGeom>
              <a:avLst/>
              <a:gdLst>
                <a:gd name="T0" fmla="*/ 4 w 8"/>
                <a:gd name="T1" fmla="*/ 1 h 4"/>
                <a:gd name="T2" fmla="*/ 8 w 8"/>
                <a:gd name="T3" fmla="*/ 2 h 4"/>
                <a:gd name="T4" fmla="*/ 4 w 8"/>
                <a:gd name="T5" fmla="*/ 3 h 4"/>
                <a:gd name="T6" fmla="*/ 1 w 8"/>
                <a:gd name="T7" fmla="*/ 3 h 4"/>
                <a:gd name="T8" fmla="*/ 4 w 8"/>
                <a:gd name="T9" fmla="*/ 1 h 4"/>
              </a:gdLst>
              <a:ahLst/>
              <a:cxnLst>
                <a:cxn ang="0">
                  <a:pos x="T0" y="T1"/>
                </a:cxn>
                <a:cxn ang="0">
                  <a:pos x="T2" y="T3"/>
                </a:cxn>
                <a:cxn ang="0">
                  <a:pos x="T4" y="T5"/>
                </a:cxn>
                <a:cxn ang="0">
                  <a:pos x="T6" y="T7"/>
                </a:cxn>
                <a:cxn ang="0">
                  <a:pos x="T8" y="T9"/>
                </a:cxn>
              </a:cxnLst>
              <a:rect l="0" t="0" r="r" b="b"/>
              <a:pathLst>
                <a:path w="8" h="4">
                  <a:moveTo>
                    <a:pt x="4" y="1"/>
                  </a:moveTo>
                  <a:cubicBezTo>
                    <a:pt x="5" y="1"/>
                    <a:pt x="8" y="0"/>
                    <a:pt x="8" y="2"/>
                  </a:cubicBezTo>
                  <a:cubicBezTo>
                    <a:pt x="8" y="4"/>
                    <a:pt x="5" y="3"/>
                    <a:pt x="4" y="3"/>
                  </a:cubicBezTo>
                  <a:cubicBezTo>
                    <a:pt x="3" y="3"/>
                    <a:pt x="0" y="4"/>
                    <a:pt x="1" y="3"/>
                  </a:cubicBezTo>
                  <a:cubicBezTo>
                    <a:pt x="1" y="2"/>
                    <a:pt x="3" y="1"/>
                    <a:pt x="4" y="1"/>
                  </a:cubicBezTo>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7" name="Freeform 76"/>
            <p:cNvSpPr/>
            <p:nvPr/>
          </p:nvSpPr>
          <p:spPr bwMode="auto">
            <a:xfrm>
              <a:off x="5518151" y="3994151"/>
              <a:ext cx="33338" cy="17463"/>
            </a:xfrm>
            <a:custGeom>
              <a:avLst/>
              <a:gdLst>
                <a:gd name="T0" fmla="*/ 4 w 8"/>
                <a:gd name="T1" fmla="*/ 0 h 4"/>
                <a:gd name="T2" fmla="*/ 0 w 8"/>
                <a:gd name="T3" fmla="*/ 2 h 4"/>
                <a:gd name="T4" fmla="*/ 5 w 8"/>
                <a:gd name="T5" fmla="*/ 2 h 4"/>
                <a:gd name="T6" fmla="*/ 7 w 8"/>
                <a:gd name="T7" fmla="*/ 1 h 4"/>
                <a:gd name="T8" fmla="*/ 4 w 8"/>
                <a:gd name="T9" fmla="*/ 0 h 4"/>
              </a:gdLst>
              <a:ahLst/>
              <a:cxnLst>
                <a:cxn ang="0">
                  <a:pos x="T0" y="T1"/>
                </a:cxn>
                <a:cxn ang="0">
                  <a:pos x="T2" y="T3"/>
                </a:cxn>
                <a:cxn ang="0">
                  <a:pos x="T4" y="T5"/>
                </a:cxn>
                <a:cxn ang="0">
                  <a:pos x="T6" y="T7"/>
                </a:cxn>
                <a:cxn ang="0">
                  <a:pos x="T8" y="T9"/>
                </a:cxn>
              </a:cxnLst>
              <a:rect l="0" t="0" r="r" b="b"/>
              <a:pathLst>
                <a:path w="8" h="4">
                  <a:moveTo>
                    <a:pt x="4" y="0"/>
                  </a:moveTo>
                  <a:cubicBezTo>
                    <a:pt x="3" y="0"/>
                    <a:pt x="0" y="0"/>
                    <a:pt x="0" y="2"/>
                  </a:cubicBezTo>
                  <a:cubicBezTo>
                    <a:pt x="1" y="4"/>
                    <a:pt x="4" y="2"/>
                    <a:pt x="5" y="2"/>
                  </a:cubicBezTo>
                  <a:cubicBezTo>
                    <a:pt x="5" y="2"/>
                    <a:pt x="8" y="2"/>
                    <a:pt x="7" y="1"/>
                  </a:cubicBezTo>
                  <a:cubicBezTo>
                    <a:pt x="7" y="0"/>
                    <a:pt x="5" y="0"/>
                    <a:pt x="4" y="0"/>
                  </a:cubicBezTo>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8" name="Freeform 77"/>
            <p:cNvSpPr/>
            <p:nvPr/>
          </p:nvSpPr>
          <p:spPr bwMode="auto">
            <a:xfrm>
              <a:off x="5581651" y="4003676"/>
              <a:ext cx="20638" cy="7938"/>
            </a:xfrm>
            <a:custGeom>
              <a:avLst/>
              <a:gdLst>
                <a:gd name="T0" fmla="*/ 1 w 5"/>
                <a:gd name="T1" fmla="*/ 2 h 2"/>
                <a:gd name="T2" fmla="*/ 2 w 5"/>
                <a:gd name="T3" fmla="*/ 0 h 2"/>
                <a:gd name="T4" fmla="*/ 5 w 5"/>
                <a:gd name="T5" fmla="*/ 1 h 2"/>
                <a:gd name="T6" fmla="*/ 3 w 5"/>
                <a:gd name="T7" fmla="*/ 2 h 2"/>
                <a:gd name="T8" fmla="*/ 1 w 5"/>
                <a:gd name="T9" fmla="*/ 2 h 2"/>
              </a:gdLst>
              <a:ahLst/>
              <a:cxnLst>
                <a:cxn ang="0">
                  <a:pos x="T0" y="T1"/>
                </a:cxn>
                <a:cxn ang="0">
                  <a:pos x="T2" y="T3"/>
                </a:cxn>
                <a:cxn ang="0">
                  <a:pos x="T4" y="T5"/>
                </a:cxn>
                <a:cxn ang="0">
                  <a:pos x="T6" y="T7"/>
                </a:cxn>
                <a:cxn ang="0">
                  <a:pos x="T8" y="T9"/>
                </a:cxn>
              </a:cxnLst>
              <a:rect l="0" t="0" r="r" b="b"/>
              <a:pathLst>
                <a:path w="5" h="2">
                  <a:moveTo>
                    <a:pt x="1" y="2"/>
                  </a:moveTo>
                  <a:cubicBezTo>
                    <a:pt x="0" y="1"/>
                    <a:pt x="1" y="0"/>
                    <a:pt x="2" y="0"/>
                  </a:cubicBezTo>
                  <a:cubicBezTo>
                    <a:pt x="3" y="0"/>
                    <a:pt x="4" y="0"/>
                    <a:pt x="5" y="1"/>
                  </a:cubicBezTo>
                  <a:cubicBezTo>
                    <a:pt x="5" y="1"/>
                    <a:pt x="5" y="2"/>
                    <a:pt x="3" y="2"/>
                  </a:cubicBezTo>
                  <a:cubicBezTo>
                    <a:pt x="2" y="2"/>
                    <a:pt x="1" y="2"/>
                    <a:pt x="1" y="2"/>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39" name="Freeform 78"/>
            <p:cNvSpPr/>
            <p:nvPr/>
          </p:nvSpPr>
          <p:spPr bwMode="auto">
            <a:xfrm>
              <a:off x="5465763" y="3976688"/>
              <a:ext cx="17463" cy="14288"/>
            </a:xfrm>
            <a:custGeom>
              <a:avLst/>
              <a:gdLst>
                <a:gd name="T0" fmla="*/ 0 w 4"/>
                <a:gd name="T1" fmla="*/ 2 h 3"/>
                <a:gd name="T2" fmla="*/ 1 w 4"/>
                <a:gd name="T3" fmla="*/ 1 h 3"/>
                <a:gd name="T4" fmla="*/ 4 w 4"/>
                <a:gd name="T5" fmla="*/ 1 h 3"/>
                <a:gd name="T6" fmla="*/ 3 w 4"/>
                <a:gd name="T7" fmla="*/ 3 h 3"/>
                <a:gd name="T8" fmla="*/ 0 w 4"/>
                <a:gd name="T9" fmla="*/ 2 h 3"/>
              </a:gdLst>
              <a:ahLst/>
              <a:cxnLst>
                <a:cxn ang="0">
                  <a:pos x="T0" y="T1"/>
                </a:cxn>
                <a:cxn ang="0">
                  <a:pos x="T2" y="T3"/>
                </a:cxn>
                <a:cxn ang="0">
                  <a:pos x="T4" y="T5"/>
                </a:cxn>
                <a:cxn ang="0">
                  <a:pos x="T6" y="T7"/>
                </a:cxn>
                <a:cxn ang="0">
                  <a:pos x="T8" y="T9"/>
                </a:cxn>
              </a:cxnLst>
              <a:rect l="0" t="0" r="r" b="b"/>
              <a:pathLst>
                <a:path w="4" h="3">
                  <a:moveTo>
                    <a:pt x="0" y="2"/>
                  </a:moveTo>
                  <a:cubicBezTo>
                    <a:pt x="0" y="2"/>
                    <a:pt x="0" y="1"/>
                    <a:pt x="1" y="1"/>
                  </a:cubicBezTo>
                  <a:cubicBezTo>
                    <a:pt x="2" y="0"/>
                    <a:pt x="3" y="1"/>
                    <a:pt x="4" y="1"/>
                  </a:cubicBezTo>
                  <a:cubicBezTo>
                    <a:pt x="4" y="2"/>
                    <a:pt x="4" y="2"/>
                    <a:pt x="3" y="3"/>
                  </a:cubicBezTo>
                  <a:cubicBezTo>
                    <a:pt x="2" y="3"/>
                    <a:pt x="0" y="3"/>
                    <a:pt x="0" y="2"/>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0" name="Freeform 79"/>
            <p:cNvSpPr/>
            <p:nvPr/>
          </p:nvSpPr>
          <p:spPr bwMode="auto">
            <a:xfrm>
              <a:off x="5559426" y="4029076"/>
              <a:ext cx="9525" cy="3175"/>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1" name="Freeform 80"/>
            <p:cNvSpPr/>
            <p:nvPr/>
          </p:nvSpPr>
          <p:spPr bwMode="auto">
            <a:xfrm>
              <a:off x="5495926" y="4006851"/>
              <a:ext cx="7938" cy="4763"/>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0"/>
                    <a:pt x="1" y="0"/>
                  </a:cubicBezTo>
                  <a:cubicBezTo>
                    <a:pt x="0" y="0"/>
                    <a:pt x="0" y="1"/>
                    <a:pt x="1"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2" name="Freeform 81"/>
            <p:cNvSpPr/>
            <p:nvPr/>
          </p:nvSpPr>
          <p:spPr bwMode="auto">
            <a:xfrm>
              <a:off x="5559426" y="3943351"/>
              <a:ext cx="9525" cy="4763"/>
            </a:xfrm>
            <a:custGeom>
              <a:avLst/>
              <a:gdLst>
                <a:gd name="T0" fmla="*/ 1 w 2"/>
                <a:gd name="T1" fmla="*/ 0 h 1"/>
                <a:gd name="T2" fmla="*/ 1 w 2"/>
                <a:gd name="T3" fmla="*/ 0 h 1"/>
                <a:gd name="T4" fmla="*/ 1 w 2"/>
                <a:gd name="T5" fmla="*/ 1 h 1"/>
                <a:gd name="T6" fmla="*/ 1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1" y="0"/>
                    <a:pt x="1" y="0"/>
                  </a:cubicBezTo>
                  <a:cubicBezTo>
                    <a:pt x="0" y="0"/>
                    <a:pt x="0" y="1"/>
                    <a:pt x="1" y="1"/>
                  </a:cubicBezTo>
                  <a:cubicBezTo>
                    <a:pt x="1" y="1"/>
                    <a:pt x="1" y="1"/>
                    <a:pt x="1" y="1"/>
                  </a:cubicBezTo>
                  <a:cubicBezTo>
                    <a:pt x="2" y="1"/>
                    <a:pt x="2" y="0"/>
                    <a:pt x="1" y="0"/>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3" name="Freeform 82"/>
            <p:cNvSpPr/>
            <p:nvPr/>
          </p:nvSpPr>
          <p:spPr bwMode="auto">
            <a:xfrm>
              <a:off x="5538788" y="3925888"/>
              <a:ext cx="7938" cy="9525"/>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2"/>
                    <a:pt x="2" y="0"/>
                    <a:pt x="1" y="0"/>
                  </a:cubicBezTo>
                  <a:cubicBezTo>
                    <a:pt x="0" y="0"/>
                    <a:pt x="0" y="2"/>
                    <a:pt x="1" y="2"/>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4" name="Freeform 83"/>
            <p:cNvSpPr/>
            <p:nvPr/>
          </p:nvSpPr>
          <p:spPr bwMode="auto">
            <a:xfrm>
              <a:off x="5534026" y="4075113"/>
              <a:ext cx="4763"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5" name="Freeform 84"/>
            <p:cNvSpPr/>
            <p:nvPr/>
          </p:nvSpPr>
          <p:spPr bwMode="auto">
            <a:xfrm>
              <a:off x="5572126" y="4062413"/>
              <a:ext cx="9525" cy="4763"/>
            </a:xfrm>
            <a:custGeom>
              <a:avLst/>
              <a:gdLst>
                <a:gd name="T0" fmla="*/ 1 w 2"/>
                <a:gd name="T1" fmla="*/ 0 h 1"/>
                <a:gd name="T2" fmla="*/ 1 w 2"/>
                <a:gd name="T3" fmla="*/ 0 h 1"/>
                <a:gd name="T4" fmla="*/ 1 w 2"/>
                <a:gd name="T5" fmla="*/ 1 h 1"/>
                <a:gd name="T6" fmla="*/ 1 w 2"/>
                <a:gd name="T7" fmla="*/ 1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1" y="0"/>
                    <a:pt x="1" y="0"/>
                    <a:pt x="1" y="0"/>
                  </a:cubicBezTo>
                  <a:cubicBezTo>
                    <a:pt x="1" y="0"/>
                    <a:pt x="0" y="0"/>
                    <a:pt x="1" y="1"/>
                  </a:cubicBezTo>
                  <a:cubicBezTo>
                    <a:pt x="1" y="1"/>
                    <a:pt x="1" y="1"/>
                    <a:pt x="1" y="1"/>
                  </a:cubicBezTo>
                  <a:cubicBezTo>
                    <a:pt x="1" y="1"/>
                    <a:pt x="2" y="0"/>
                    <a:pt x="1" y="0"/>
                  </a:cubicBezTo>
                  <a:close/>
                </a:path>
              </a:pathLst>
            </a:custGeom>
            <a:solidFill>
              <a:srgbClr val="795E4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6" name="Freeform 85"/>
            <p:cNvSpPr/>
            <p:nvPr/>
          </p:nvSpPr>
          <p:spPr bwMode="auto">
            <a:xfrm>
              <a:off x="5513388" y="4079876"/>
              <a:ext cx="4763"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0" y="0"/>
                    <a:pt x="0"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7" name="Freeform 86"/>
            <p:cNvSpPr/>
            <p:nvPr/>
          </p:nvSpPr>
          <p:spPr bwMode="auto">
            <a:xfrm>
              <a:off x="5483226" y="4062413"/>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8" name="Freeform 87"/>
            <p:cNvSpPr/>
            <p:nvPr/>
          </p:nvSpPr>
          <p:spPr bwMode="auto">
            <a:xfrm>
              <a:off x="5607051" y="3986213"/>
              <a:ext cx="3175" cy="4763"/>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0" y="0"/>
                  </a:cubicBezTo>
                  <a:cubicBezTo>
                    <a:pt x="0" y="0"/>
                    <a:pt x="0" y="1"/>
                    <a:pt x="0"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49" name="Freeform 88"/>
            <p:cNvSpPr/>
            <p:nvPr/>
          </p:nvSpPr>
          <p:spPr bwMode="auto">
            <a:xfrm>
              <a:off x="5572126" y="3930651"/>
              <a:ext cx="4763" cy="4763"/>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0" name="Freeform 89"/>
            <p:cNvSpPr/>
            <p:nvPr/>
          </p:nvSpPr>
          <p:spPr bwMode="auto">
            <a:xfrm>
              <a:off x="5610226" y="4029076"/>
              <a:ext cx="4763" cy="3175"/>
            </a:xfrm>
            <a:custGeom>
              <a:avLst/>
              <a:gdLst>
                <a:gd name="T0" fmla="*/ 1 w 1"/>
                <a:gd name="T1" fmla="*/ 1 h 1"/>
                <a:gd name="T2" fmla="*/ 1 w 1"/>
                <a:gd name="T3" fmla="*/ 1 h 1"/>
                <a:gd name="T4" fmla="*/ 1 w 1"/>
                <a:gd name="T5" fmla="*/ 0 h 1"/>
                <a:gd name="T6" fmla="*/ 1 w 1"/>
                <a:gd name="T7" fmla="*/ 0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1"/>
                  </a:cubicBezTo>
                  <a:cubicBezTo>
                    <a:pt x="1" y="1"/>
                    <a:pt x="1" y="0"/>
                    <a:pt x="1" y="0"/>
                  </a:cubicBezTo>
                  <a:cubicBezTo>
                    <a:pt x="1" y="0"/>
                    <a:pt x="1" y="0"/>
                    <a:pt x="1" y="0"/>
                  </a:cubicBezTo>
                  <a:cubicBezTo>
                    <a:pt x="0" y="0"/>
                    <a:pt x="0" y="1"/>
                    <a:pt x="1" y="1"/>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1" name="Freeform 90"/>
            <p:cNvSpPr/>
            <p:nvPr/>
          </p:nvSpPr>
          <p:spPr bwMode="auto">
            <a:xfrm>
              <a:off x="5508626" y="3973513"/>
              <a:ext cx="4763" cy="3175"/>
            </a:xfrm>
            <a:custGeom>
              <a:avLst/>
              <a:gdLst>
                <a:gd name="T0" fmla="*/ 1 w 1"/>
                <a:gd name="T1" fmla="*/ 0 h 1"/>
                <a:gd name="T2" fmla="*/ 1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1" y="0"/>
                  </a:cubicBezTo>
                  <a:cubicBezTo>
                    <a:pt x="0" y="0"/>
                    <a:pt x="0" y="1"/>
                    <a:pt x="1" y="1"/>
                  </a:cubicBezTo>
                  <a:cubicBezTo>
                    <a:pt x="1" y="1"/>
                    <a:pt x="1" y="1"/>
                    <a:pt x="1" y="1"/>
                  </a:cubicBezTo>
                  <a:cubicBezTo>
                    <a:pt x="1" y="1"/>
                    <a:pt x="1" y="0"/>
                    <a:pt x="1" y="0"/>
                  </a:cubicBezTo>
                  <a:close/>
                </a:path>
              </a:pathLst>
            </a:custGeom>
            <a:solidFill>
              <a:srgbClr val="8469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7" name="组合 1126"/>
          <p:cNvGrpSpPr/>
          <p:nvPr/>
        </p:nvGrpSpPr>
        <p:grpSpPr>
          <a:xfrm>
            <a:off x="1256629" y="4197818"/>
            <a:ext cx="476250" cy="455613"/>
            <a:chOff x="6096001" y="4270376"/>
            <a:chExt cx="476250" cy="455613"/>
          </a:xfrm>
        </p:grpSpPr>
        <p:sp>
          <p:nvSpPr>
            <p:cNvPr id="1052" name="Freeform 92"/>
            <p:cNvSpPr/>
            <p:nvPr/>
          </p:nvSpPr>
          <p:spPr bwMode="auto">
            <a:xfrm>
              <a:off x="6096001" y="4270376"/>
              <a:ext cx="476250" cy="455613"/>
            </a:xfrm>
            <a:custGeom>
              <a:avLst/>
              <a:gdLst>
                <a:gd name="T0" fmla="*/ 4 w 112"/>
                <a:gd name="T1" fmla="*/ 64 h 107"/>
                <a:gd name="T2" fmla="*/ 48 w 112"/>
                <a:gd name="T3" fmla="*/ 3 h 107"/>
                <a:gd name="T4" fmla="*/ 108 w 112"/>
                <a:gd name="T5" fmla="*/ 47 h 107"/>
                <a:gd name="T6" fmla="*/ 67 w 112"/>
                <a:gd name="T7" fmla="*/ 104 h 107"/>
                <a:gd name="T8" fmla="*/ 4 w 112"/>
                <a:gd name="T9" fmla="*/ 64 h 107"/>
              </a:gdLst>
              <a:ahLst/>
              <a:cxnLst>
                <a:cxn ang="0">
                  <a:pos x="T0" y="T1"/>
                </a:cxn>
                <a:cxn ang="0">
                  <a:pos x="T2" y="T3"/>
                </a:cxn>
                <a:cxn ang="0">
                  <a:pos x="T4" y="T5"/>
                </a:cxn>
                <a:cxn ang="0">
                  <a:pos x="T6" y="T7"/>
                </a:cxn>
                <a:cxn ang="0">
                  <a:pos x="T8" y="T9"/>
                </a:cxn>
              </a:cxnLst>
              <a:rect l="0" t="0" r="r" b="b"/>
              <a:pathLst>
                <a:path w="112" h="107">
                  <a:moveTo>
                    <a:pt x="4" y="64"/>
                  </a:moveTo>
                  <a:cubicBezTo>
                    <a:pt x="0" y="36"/>
                    <a:pt x="20" y="7"/>
                    <a:pt x="48" y="3"/>
                  </a:cubicBezTo>
                  <a:cubicBezTo>
                    <a:pt x="76" y="0"/>
                    <a:pt x="105" y="19"/>
                    <a:pt x="108" y="47"/>
                  </a:cubicBezTo>
                  <a:cubicBezTo>
                    <a:pt x="112" y="76"/>
                    <a:pt x="95" y="101"/>
                    <a:pt x="67" y="104"/>
                  </a:cubicBezTo>
                  <a:cubicBezTo>
                    <a:pt x="39" y="107"/>
                    <a:pt x="7" y="92"/>
                    <a:pt x="4" y="64"/>
                  </a:cubicBezTo>
                  <a:close/>
                </a:path>
              </a:pathLst>
            </a:custGeom>
            <a:solidFill>
              <a:srgbClr val="D68C8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3" name="Freeform 93"/>
            <p:cNvSpPr/>
            <p:nvPr/>
          </p:nvSpPr>
          <p:spPr bwMode="auto">
            <a:xfrm>
              <a:off x="6176963" y="4627563"/>
              <a:ext cx="263525" cy="73025"/>
            </a:xfrm>
            <a:custGeom>
              <a:avLst/>
              <a:gdLst>
                <a:gd name="T0" fmla="*/ 58 w 62"/>
                <a:gd name="T1" fmla="*/ 7 h 17"/>
                <a:gd name="T2" fmla="*/ 61 w 62"/>
                <a:gd name="T3" fmla="*/ 5 h 17"/>
                <a:gd name="T4" fmla="*/ 61 w 62"/>
                <a:gd name="T5" fmla="*/ 1 h 17"/>
                <a:gd name="T6" fmla="*/ 58 w 62"/>
                <a:gd name="T7" fmla="*/ 1 h 17"/>
                <a:gd name="T8" fmla="*/ 26 w 62"/>
                <a:gd name="T9" fmla="*/ 4 h 17"/>
                <a:gd name="T10" fmla="*/ 8 w 62"/>
                <a:gd name="T11" fmla="*/ 4 h 17"/>
                <a:gd name="T12" fmla="*/ 0 w 62"/>
                <a:gd name="T13" fmla="*/ 7 h 17"/>
                <a:gd name="T14" fmla="*/ 20 w 62"/>
                <a:gd name="T15" fmla="*/ 17 h 17"/>
                <a:gd name="T16" fmla="*/ 37 w 62"/>
                <a:gd name="T17" fmla="*/ 13 h 17"/>
                <a:gd name="T18" fmla="*/ 58 w 62"/>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17">
                  <a:moveTo>
                    <a:pt x="58" y="7"/>
                  </a:moveTo>
                  <a:cubicBezTo>
                    <a:pt x="59" y="6"/>
                    <a:pt x="60" y="6"/>
                    <a:pt x="61" y="5"/>
                  </a:cubicBezTo>
                  <a:cubicBezTo>
                    <a:pt x="61" y="4"/>
                    <a:pt x="62" y="2"/>
                    <a:pt x="61" y="1"/>
                  </a:cubicBezTo>
                  <a:cubicBezTo>
                    <a:pt x="60" y="1"/>
                    <a:pt x="59" y="1"/>
                    <a:pt x="58" y="1"/>
                  </a:cubicBezTo>
                  <a:cubicBezTo>
                    <a:pt x="47" y="0"/>
                    <a:pt x="37" y="4"/>
                    <a:pt x="26" y="4"/>
                  </a:cubicBezTo>
                  <a:cubicBezTo>
                    <a:pt x="20" y="4"/>
                    <a:pt x="13" y="3"/>
                    <a:pt x="8" y="4"/>
                  </a:cubicBezTo>
                  <a:cubicBezTo>
                    <a:pt x="5" y="4"/>
                    <a:pt x="2" y="6"/>
                    <a:pt x="0" y="7"/>
                  </a:cubicBezTo>
                  <a:cubicBezTo>
                    <a:pt x="6" y="12"/>
                    <a:pt x="12" y="15"/>
                    <a:pt x="20" y="17"/>
                  </a:cubicBezTo>
                  <a:cubicBezTo>
                    <a:pt x="25" y="14"/>
                    <a:pt x="31" y="14"/>
                    <a:pt x="37" y="13"/>
                  </a:cubicBezTo>
                  <a:cubicBezTo>
                    <a:pt x="44" y="11"/>
                    <a:pt x="51" y="9"/>
                    <a:pt x="58" y="7"/>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4" name="Freeform 94"/>
            <p:cNvSpPr/>
            <p:nvPr/>
          </p:nvSpPr>
          <p:spPr bwMode="auto">
            <a:xfrm>
              <a:off x="6364288" y="4665663"/>
              <a:ext cx="122238" cy="47625"/>
            </a:xfrm>
            <a:custGeom>
              <a:avLst/>
              <a:gdLst>
                <a:gd name="T0" fmla="*/ 14 w 29"/>
                <a:gd name="T1" fmla="*/ 3 h 11"/>
                <a:gd name="T2" fmla="*/ 0 w 29"/>
                <a:gd name="T3" fmla="*/ 11 h 11"/>
                <a:gd name="T4" fmla="*/ 4 w 29"/>
                <a:gd name="T5" fmla="*/ 11 h 11"/>
                <a:gd name="T6" fmla="*/ 29 w 29"/>
                <a:gd name="T7" fmla="*/ 0 h 11"/>
                <a:gd name="T8" fmla="*/ 14 w 29"/>
                <a:gd name="T9" fmla="*/ 3 h 11"/>
              </a:gdLst>
              <a:ahLst/>
              <a:cxnLst>
                <a:cxn ang="0">
                  <a:pos x="T0" y="T1"/>
                </a:cxn>
                <a:cxn ang="0">
                  <a:pos x="T2" y="T3"/>
                </a:cxn>
                <a:cxn ang="0">
                  <a:pos x="T4" y="T5"/>
                </a:cxn>
                <a:cxn ang="0">
                  <a:pos x="T6" y="T7"/>
                </a:cxn>
                <a:cxn ang="0">
                  <a:pos x="T8" y="T9"/>
                </a:cxn>
              </a:cxnLst>
              <a:rect l="0" t="0" r="r" b="b"/>
              <a:pathLst>
                <a:path w="29" h="11">
                  <a:moveTo>
                    <a:pt x="14" y="3"/>
                  </a:moveTo>
                  <a:cubicBezTo>
                    <a:pt x="9" y="5"/>
                    <a:pt x="4" y="8"/>
                    <a:pt x="0" y="11"/>
                  </a:cubicBezTo>
                  <a:cubicBezTo>
                    <a:pt x="1" y="11"/>
                    <a:pt x="2" y="11"/>
                    <a:pt x="4" y="11"/>
                  </a:cubicBezTo>
                  <a:cubicBezTo>
                    <a:pt x="14" y="10"/>
                    <a:pt x="22" y="6"/>
                    <a:pt x="29" y="0"/>
                  </a:cubicBezTo>
                  <a:cubicBezTo>
                    <a:pt x="24" y="0"/>
                    <a:pt x="19" y="1"/>
                    <a:pt x="14"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5" name="Freeform 95"/>
            <p:cNvSpPr/>
            <p:nvPr/>
          </p:nvSpPr>
          <p:spPr bwMode="auto">
            <a:xfrm>
              <a:off x="6435726" y="4546601"/>
              <a:ext cx="119063" cy="55563"/>
            </a:xfrm>
            <a:custGeom>
              <a:avLst/>
              <a:gdLst>
                <a:gd name="T0" fmla="*/ 0 w 28"/>
                <a:gd name="T1" fmla="*/ 10 h 13"/>
                <a:gd name="T2" fmla="*/ 0 w 28"/>
                <a:gd name="T3" fmla="*/ 11 h 13"/>
                <a:gd name="T4" fmla="*/ 0 w 28"/>
                <a:gd name="T5" fmla="*/ 11 h 13"/>
                <a:gd name="T6" fmla="*/ 9 w 28"/>
                <a:gd name="T7" fmla="*/ 12 h 13"/>
                <a:gd name="T8" fmla="*/ 18 w 28"/>
                <a:gd name="T9" fmla="*/ 10 h 13"/>
                <a:gd name="T10" fmla="*/ 25 w 28"/>
                <a:gd name="T11" fmla="*/ 9 h 13"/>
                <a:gd name="T12" fmla="*/ 28 w 28"/>
                <a:gd name="T13" fmla="*/ 0 h 13"/>
                <a:gd name="T14" fmla="*/ 12 w 28"/>
                <a:gd name="T15" fmla="*/ 5 h 13"/>
                <a:gd name="T16" fmla="*/ 0 w 28"/>
                <a:gd name="T1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3">
                  <a:moveTo>
                    <a:pt x="0" y="10"/>
                  </a:moveTo>
                  <a:cubicBezTo>
                    <a:pt x="0" y="11"/>
                    <a:pt x="0" y="11"/>
                    <a:pt x="0" y="11"/>
                  </a:cubicBezTo>
                  <a:cubicBezTo>
                    <a:pt x="0" y="11"/>
                    <a:pt x="0" y="11"/>
                    <a:pt x="0" y="11"/>
                  </a:cubicBezTo>
                  <a:cubicBezTo>
                    <a:pt x="3" y="13"/>
                    <a:pt x="6" y="13"/>
                    <a:pt x="9" y="12"/>
                  </a:cubicBezTo>
                  <a:cubicBezTo>
                    <a:pt x="12" y="12"/>
                    <a:pt x="15" y="11"/>
                    <a:pt x="18" y="10"/>
                  </a:cubicBezTo>
                  <a:cubicBezTo>
                    <a:pt x="20" y="9"/>
                    <a:pt x="23" y="9"/>
                    <a:pt x="25" y="9"/>
                  </a:cubicBezTo>
                  <a:cubicBezTo>
                    <a:pt x="26" y="6"/>
                    <a:pt x="27" y="3"/>
                    <a:pt x="28" y="0"/>
                  </a:cubicBezTo>
                  <a:cubicBezTo>
                    <a:pt x="22" y="0"/>
                    <a:pt x="18" y="3"/>
                    <a:pt x="12" y="5"/>
                  </a:cubicBezTo>
                  <a:cubicBezTo>
                    <a:pt x="8" y="6"/>
                    <a:pt x="4" y="7"/>
                    <a:pt x="0" y="10"/>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6" name="Freeform 96"/>
            <p:cNvSpPr/>
            <p:nvPr/>
          </p:nvSpPr>
          <p:spPr bwMode="auto">
            <a:xfrm>
              <a:off x="6108701" y="4495801"/>
              <a:ext cx="127000" cy="111125"/>
            </a:xfrm>
            <a:custGeom>
              <a:avLst/>
              <a:gdLst>
                <a:gd name="T0" fmla="*/ 14 w 30"/>
                <a:gd name="T1" fmla="*/ 24 h 26"/>
                <a:gd name="T2" fmla="*/ 29 w 30"/>
                <a:gd name="T3" fmla="*/ 21 h 26"/>
                <a:gd name="T4" fmla="*/ 30 w 30"/>
                <a:gd name="T5" fmla="*/ 19 h 26"/>
                <a:gd name="T6" fmla="*/ 29 w 30"/>
                <a:gd name="T7" fmla="*/ 18 h 26"/>
                <a:gd name="T8" fmla="*/ 12 w 30"/>
                <a:gd name="T9" fmla="*/ 17 h 26"/>
                <a:gd name="T10" fmla="*/ 11 w 30"/>
                <a:gd name="T11" fmla="*/ 17 h 26"/>
                <a:gd name="T12" fmla="*/ 12 w 30"/>
                <a:gd name="T13" fmla="*/ 16 h 26"/>
                <a:gd name="T14" fmla="*/ 29 w 30"/>
                <a:gd name="T15" fmla="*/ 7 h 26"/>
                <a:gd name="T16" fmla="*/ 15 w 30"/>
                <a:gd name="T17" fmla="*/ 1 h 26"/>
                <a:gd name="T18" fmla="*/ 0 w 30"/>
                <a:gd name="T19" fmla="*/ 4 h 26"/>
                <a:gd name="T20" fmla="*/ 1 w 30"/>
                <a:gd name="T21" fmla="*/ 11 h 26"/>
                <a:gd name="T22" fmla="*/ 5 w 30"/>
                <a:gd name="T23" fmla="*/ 26 h 26"/>
                <a:gd name="T24" fmla="*/ 14 w 30"/>
                <a:gd name="T2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6">
                  <a:moveTo>
                    <a:pt x="14" y="24"/>
                  </a:moveTo>
                  <a:cubicBezTo>
                    <a:pt x="19" y="24"/>
                    <a:pt x="24" y="24"/>
                    <a:pt x="29" y="21"/>
                  </a:cubicBezTo>
                  <a:cubicBezTo>
                    <a:pt x="29" y="21"/>
                    <a:pt x="30" y="20"/>
                    <a:pt x="30" y="19"/>
                  </a:cubicBezTo>
                  <a:cubicBezTo>
                    <a:pt x="30" y="19"/>
                    <a:pt x="29" y="18"/>
                    <a:pt x="29" y="18"/>
                  </a:cubicBezTo>
                  <a:cubicBezTo>
                    <a:pt x="24" y="15"/>
                    <a:pt x="17" y="19"/>
                    <a:pt x="12" y="17"/>
                  </a:cubicBezTo>
                  <a:cubicBezTo>
                    <a:pt x="11" y="17"/>
                    <a:pt x="11" y="17"/>
                    <a:pt x="11" y="17"/>
                  </a:cubicBezTo>
                  <a:cubicBezTo>
                    <a:pt x="11" y="16"/>
                    <a:pt x="12" y="16"/>
                    <a:pt x="12" y="16"/>
                  </a:cubicBezTo>
                  <a:cubicBezTo>
                    <a:pt x="16" y="13"/>
                    <a:pt x="29" y="12"/>
                    <a:pt x="29" y="7"/>
                  </a:cubicBezTo>
                  <a:cubicBezTo>
                    <a:pt x="29" y="0"/>
                    <a:pt x="19" y="1"/>
                    <a:pt x="15" y="1"/>
                  </a:cubicBezTo>
                  <a:cubicBezTo>
                    <a:pt x="9" y="1"/>
                    <a:pt x="4" y="2"/>
                    <a:pt x="0" y="4"/>
                  </a:cubicBezTo>
                  <a:cubicBezTo>
                    <a:pt x="0" y="6"/>
                    <a:pt x="0" y="9"/>
                    <a:pt x="1" y="11"/>
                  </a:cubicBezTo>
                  <a:cubicBezTo>
                    <a:pt x="1" y="16"/>
                    <a:pt x="3" y="21"/>
                    <a:pt x="5" y="26"/>
                  </a:cubicBezTo>
                  <a:cubicBezTo>
                    <a:pt x="8" y="25"/>
                    <a:pt x="11" y="25"/>
                    <a:pt x="14" y="2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7" name="Freeform 97"/>
            <p:cNvSpPr/>
            <p:nvPr/>
          </p:nvSpPr>
          <p:spPr bwMode="auto">
            <a:xfrm>
              <a:off x="6257926" y="4325938"/>
              <a:ext cx="288925" cy="123825"/>
            </a:xfrm>
            <a:custGeom>
              <a:avLst/>
              <a:gdLst>
                <a:gd name="T0" fmla="*/ 32 w 68"/>
                <a:gd name="T1" fmla="*/ 3 h 29"/>
                <a:gd name="T2" fmla="*/ 1 w 68"/>
                <a:gd name="T3" fmla="*/ 14 h 29"/>
                <a:gd name="T4" fmla="*/ 0 w 68"/>
                <a:gd name="T5" fmla="*/ 16 h 29"/>
                <a:gd name="T6" fmla="*/ 2 w 68"/>
                <a:gd name="T7" fmla="*/ 17 h 29"/>
                <a:gd name="T8" fmla="*/ 10 w 68"/>
                <a:gd name="T9" fmla="*/ 16 h 29"/>
                <a:gd name="T10" fmla="*/ 32 w 68"/>
                <a:gd name="T11" fmla="*/ 13 h 29"/>
                <a:gd name="T12" fmla="*/ 54 w 68"/>
                <a:gd name="T13" fmla="*/ 15 h 29"/>
                <a:gd name="T14" fmla="*/ 56 w 68"/>
                <a:gd name="T15" fmla="*/ 17 h 29"/>
                <a:gd name="T16" fmla="*/ 54 w 68"/>
                <a:gd name="T17" fmla="*/ 20 h 29"/>
                <a:gd name="T18" fmla="*/ 49 w 68"/>
                <a:gd name="T19" fmla="*/ 22 h 29"/>
                <a:gd name="T20" fmla="*/ 44 w 68"/>
                <a:gd name="T21" fmla="*/ 26 h 29"/>
                <a:gd name="T22" fmla="*/ 44 w 68"/>
                <a:gd name="T23" fmla="*/ 28 h 29"/>
                <a:gd name="T24" fmla="*/ 45 w 68"/>
                <a:gd name="T25" fmla="*/ 29 h 29"/>
                <a:gd name="T26" fmla="*/ 68 w 68"/>
                <a:gd name="T27" fmla="*/ 25 h 29"/>
                <a:gd name="T28" fmla="*/ 49 w 68"/>
                <a:gd name="T29" fmla="*/ 1 h 29"/>
                <a:gd name="T30" fmla="*/ 43 w 68"/>
                <a:gd name="T31" fmla="*/ 1 h 29"/>
                <a:gd name="T32" fmla="*/ 32 w 68"/>
                <a:gd name="T33"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32" y="3"/>
                  </a:moveTo>
                  <a:cubicBezTo>
                    <a:pt x="21" y="5"/>
                    <a:pt x="10" y="8"/>
                    <a:pt x="1" y="14"/>
                  </a:cubicBezTo>
                  <a:cubicBezTo>
                    <a:pt x="1" y="14"/>
                    <a:pt x="0" y="15"/>
                    <a:pt x="0" y="16"/>
                  </a:cubicBezTo>
                  <a:cubicBezTo>
                    <a:pt x="0" y="17"/>
                    <a:pt x="1" y="17"/>
                    <a:pt x="2" y="17"/>
                  </a:cubicBezTo>
                  <a:cubicBezTo>
                    <a:pt x="4" y="18"/>
                    <a:pt x="7" y="17"/>
                    <a:pt x="10" y="16"/>
                  </a:cubicBezTo>
                  <a:cubicBezTo>
                    <a:pt x="17" y="15"/>
                    <a:pt x="24" y="13"/>
                    <a:pt x="32" y="13"/>
                  </a:cubicBezTo>
                  <a:cubicBezTo>
                    <a:pt x="39" y="12"/>
                    <a:pt x="47" y="13"/>
                    <a:pt x="54" y="15"/>
                  </a:cubicBezTo>
                  <a:cubicBezTo>
                    <a:pt x="55" y="16"/>
                    <a:pt x="56" y="16"/>
                    <a:pt x="56" y="17"/>
                  </a:cubicBezTo>
                  <a:cubicBezTo>
                    <a:pt x="56" y="19"/>
                    <a:pt x="55" y="20"/>
                    <a:pt x="54" y="20"/>
                  </a:cubicBezTo>
                  <a:cubicBezTo>
                    <a:pt x="52" y="21"/>
                    <a:pt x="51" y="22"/>
                    <a:pt x="49" y="22"/>
                  </a:cubicBezTo>
                  <a:cubicBezTo>
                    <a:pt x="47" y="23"/>
                    <a:pt x="45" y="24"/>
                    <a:pt x="44" y="26"/>
                  </a:cubicBezTo>
                  <a:cubicBezTo>
                    <a:pt x="43" y="27"/>
                    <a:pt x="43" y="28"/>
                    <a:pt x="44" y="28"/>
                  </a:cubicBezTo>
                  <a:cubicBezTo>
                    <a:pt x="45" y="29"/>
                    <a:pt x="45" y="29"/>
                    <a:pt x="45" y="29"/>
                  </a:cubicBezTo>
                  <a:cubicBezTo>
                    <a:pt x="53" y="28"/>
                    <a:pt x="61" y="26"/>
                    <a:pt x="68" y="25"/>
                  </a:cubicBezTo>
                  <a:cubicBezTo>
                    <a:pt x="65" y="15"/>
                    <a:pt x="58" y="7"/>
                    <a:pt x="49" y="1"/>
                  </a:cubicBezTo>
                  <a:cubicBezTo>
                    <a:pt x="47" y="0"/>
                    <a:pt x="45" y="0"/>
                    <a:pt x="43" y="1"/>
                  </a:cubicBezTo>
                  <a:cubicBezTo>
                    <a:pt x="39" y="1"/>
                    <a:pt x="35" y="2"/>
                    <a:pt x="32" y="3"/>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58" name="Freeform 98"/>
            <p:cNvSpPr/>
            <p:nvPr/>
          </p:nvSpPr>
          <p:spPr bwMode="auto">
            <a:xfrm>
              <a:off x="6121401" y="4333876"/>
              <a:ext cx="111125" cy="111125"/>
            </a:xfrm>
            <a:custGeom>
              <a:avLst/>
              <a:gdLst>
                <a:gd name="T0" fmla="*/ 0 w 26"/>
                <a:gd name="T1" fmla="*/ 26 h 26"/>
                <a:gd name="T2" fmla="*/ 6 w 26"/>
                <a:gd name="T3" fmla="*/ 25 h 26"/>
                <a:gd name="T4" fmla="*/ 15 w 26"/>
                <a:gd name="T5" fmla="*/ 21 h 26"/>
                <a:gd name="T6" fmla="*/ 20 w 26"/>
                <a:gd name="T7" fmla="*/ 16 h 26"/>
                <a:gd name="T8" fmla="*/ 18 w 26"/>
                <a:gd name="T9" fmla="*/ 0 h 26"/>
                <a:gd name="T10" fmla="*/ 17 w 26"/>
                <a:gd name="T11" fmla="*/ 0 h 26"/>
                <a:gd name="T12" fmla="*/ 0 w 26"/>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0" y="26"/>
                  </a:moveTo>
                  <a:cubicBezTo>
                    <a:pt x="2" y="26"/>
                    <a:pt x="4" y="26"/>
                    <a:pt x="6" y="25"/>
                  </a:cubicBezTo>
                  <a:cubicBezTo>
                    <a:pt x="11" y="24"/>
                    <a:pt x="14" y="22"/>
                    <a:pt x="15" y="21"/>
                  </a:cubicBezTo>
                  <a:cubicBezTo>
                    <a:pt x="17" y="20"/>
                    <a:pt x="19" y="18"/>
                    <a:pt x="20" y="16"/>
                  </a:cubicBezTo>
                  <a:cubicBezTo>
                    <a:pt x="22" y="14"/>
                    <a:pt x="26" y="6"/>
                    <a:pt x="18" y="0"/>
                  </a:cubicBezTo>
                  <a:cubicBezTo>
                    <a:pt x="17" y="0"/>
                    <a:pt x="17" y="0"/>
                    <a:pt x="17" y="0"/>
                  </a:cubicBezTo>
                  <a:cubicBezTo>
                    <a:pt x="9" y="7"/>
                    <a:pt x="3" y="16"/>
                    <a:pt x="0" y="26"/>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0" name="Freeform 99"/>
            <p:cNvSpPr/>
            <p:nvPr/>
          </p:nvSpPr>
          <p:spPr bwMode="auto">
            <a:xfrm>
              <a:off x="6273801" y="4279901"/>
              <a:ext cx="106363" cy="25400"/>
            </a:xfrm>
            <a:custGeom>
              <a:avLst/>
              <a:gdLst>
                <a:gd name="T0" fmla="*/ 25 w 25"/>
                <a:gd name="T1" fmla="*/ 2 h 6"/>
                <a:gd name="T2" fmla="*/ 6 w 25"/>
                <a:gd name="T3" fmla="*/ 1 h 6"/>
                <a:gd name="T4" fmla="*/ 0 w 25"/>
                <a:gd name="T5" fmla="*/ 2 h 6"/>
                <a:gd name="T6" fmla="*/ 7 w 25"/>
                <a:gd name="T7" fmla="*/ 4 h 6"/>
                <a:gd name="T8" fmla="*/ 25 w 25"/>
                <a:gd name="T9" fmla="*/ 2 h 6"/>
              </a:gdLst>
              <a:ahLst/>
              <a:cxnLst>
                <a:cxn ang="0">
                  <a:pos x="T0" y="T1"/>
                </a:cxn>
                <a:cxn ang="0">
                  <a:pos x="T2" y="T3"/>
                </a:cxn>
                <a:cxn ang="0">
                  <a:pos x="T4" y="T5"/>
                </a:cxn>
                <a:cxn ang="0">
                  <a:pos x="T6" y="T7"/>
                </a:cxn>
                <a:cxn ang="0">
                  <a:pos x="T8" y="T9"/>
                </a:cxn>
              </a:cxnLst>
              <a:rect l="0" t="0" r="r" b="b"/>
              <a:pathLst>
                <a:path w="25" h="6">
                  <a:moveTo>
                    <a:pt x="25" y="2"/>
                  </a:moveTo>
                  <a:cubicBezTo>
                    <a:pt x="19" y="1"/>
                    <a:pt x="13" y="0"/>
                    <a:pt x="6" y="1"/>
                  </a:cubicBezTo>
                  <a:cubicBezTo>
                    <a:pt x="4" y="1"/>
                    <a:pt x="2" y="2"/>
                    <a:pt x="0" y="2"/>
                  </a:cubicBezTo>
                  <a:cubicBezTo>
                    <a:pt x="2" y="3"/>
                    <a:pt x="4" y="4"/>
                    <a:pt x="7" y="4"/>
                  </a:cubicBezTo>
                  <a:cubicBezTo>
                    <a:pt x="13" y="6"/>
                    <a:pt x="20" y="5"/>
                    <a:pt x="25"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1" name="Freeform 100"/>
            <p:cNvSpPr/>
            <p:nvPr/>
          </p:nvSpPr>
          <p:spPr bwMode="auto">
            <a:xfrm>
              <a:off x="6440488" y="4492626"/>
              <a:ext cx="80963" cy="38100"/>
            </a:xfrm>
            <a:custGeom>
              <a:avLst/>
              <a:gdLst>
                <a:gd name="T0" fmla="*/ 0 w 19"/>
                <a:gd name="T1" fmla="*/ 5 h 9"/>
                <a:gd name="T2" fmla="*/ 9 w 19"/>
                <a:gd name="T3" fmla="*/ 1 h 9"/>
                <a:gd name="T4" fmla="*/ 19 w 19"/>
                <a:gd name="T5" fmla="*/ 3 h 9"/>
                <a:gd name="T6" fmla="*/ 7 w 19"/>
                <a:gd name="T7" fmla="*/ 8 h 9"/>
                <a:gd name="T8" fmla="*/ 0 w 19"/>
                <a:gd name="T9" fmla="*/ 5 h 9"/>
              </a:gdLst>
              <a:ahLst/>
              <a:cxnLst>
                <a:cxn ang="0">
                  <a:pos x="T0" y="T1"/>
                </a:cxn>
                <a:cxn ang="0">
                  <a:pos x="T2" y="T3"/>
                </a:cxn>
                <a:cxn ang="0">
                  <a:pos x="T4" y="T5"/>
                </a:cxn>
                <a:cxn ang="0">
                  <a:pos x="T6" y="T7"/>
                </a:cxn>
                <a:cxn ang="0">
                  <a:pos x="T8" y="T9"/>
                </a:cxn>
              </a:cxnLst>
              <a:rect l="0" t="0" r="r" b="b"/>
              <a:pathLst>
                <a:path w="19" h="9">
                  <a:moveTo>
                    <a:pt x="0" y="5"/>
                  </a:moveTo>
                  <a:cubicBezTo>
                    <a:pt x="0" y="3"/>
                    <a:pt x="4" y="1"/>
                    <a:pt x="9" y="1"/>
                  </a:cubicBezTo>
                  <a:cubicBezTo>
                    <a:pt x="14" y="0"/>
                    <a:pt x="18" y="1"/>
                    <a:pt x="19" y="3"/>
                  </a:cubicBezTo>
                  <a:cubicBezTo>
                    <a:pt x="19" y="5"/>
                    <a:pt x="12" y="7"/>
                    <a:pt x="7" y="8"/>
                  </a:cubicBezTo>
                  <a:cubicBezTo>
                    <a:pt x="2" y="9"/>
                    <a:pt x="1" y="7"/>
                    <a:pt x="0" y="5"/>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2" name="Freeform 101"/>
            <p:cNvSpPr/>
            <p:nvPr/>
          </p:nvSpPr>
          <p:spPr bwMode="auto">
            <a:xfrm>
              <a:off x="6457951" y="4624388"/>
              <a:ext cx="12700" cy="12700"/>
            </a:xfrm>
            <a:custGeom>
              <a:avLst/>
              <a:gdLst>
                <a:gd name="T0" fmla="*/ 0 w 3"/>
                <a:gd name="T1" fmla="*/ 2 h 3"/>
                <a:gd name="T2" fmla="*/ 1 w 3"/>
                <a:gd name="T3" fmla="*/ 0 h 3"/>
                <a:gd name="T4" fmla="*/ 3 w 3"/>
                <a:gd name="T5" fmla="*/ 1 h 3"/>
                <a:gd name="T6" fmla="*/ 2 w 3"/>
                <a:gd name="T7" fmla="*/ 3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0"/>
                    <a:pt x="1" y="0"/>
                  </a:cubicBezTo>
                  <a:cubicBezTo>
                    <a:pt x="2" y="0"/>
                    <a:pt x="3" y="0"/>
                    <a:pt x="3" y="1"/>
                  </a:cubicBezTo>
                  <a:cubicBezTo>
                    <a:pt x="3" y="2"/>
                    <a:pt x="3" y="3"/>
                    <a:pt x="2" y="3"/>
                  </a:cubicBezTo>
                  <a:cubicBezTo>
                    <a:pt x="1" y="3"/>
                    <a:pt x="0"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3" name="Freeform 102"/>
            <p:cNvSpPr/>
            <p:nvPr/>
          </p:nvSpPr>
          <p:spPr bwMode="auto">
            <a:xfrm>
              <a:off x="6154738" y="4513263"/>
              <a:ext cx="47625" cy="25400"/>
            </a:xfrm>
            <a:custGeom>
              <a:avLst/>
              <a:gdLst>
                <a:gd name="T0" fmla="*/ 0 w 11"/>
                <a:gd name="T1" fmla="*/ 4 h 6"/>
                <a:gd name="T2" fmla="*/ 4 w 11"/>
                <a:gd name="T3" fmla="*/ 0 h 6"/>
                <a:gd name="T4" fmla="*/ 10 w 11"/>
                <a:gd name="T5" fmla="*/ 2 h 6"/>
                <a:gd name="T6" fmla="*/ 6 w 11"/>
                <a:gd name="T7" fmla="*/ 6 h 6"/>
                <a:gd name="T8" fmla="*/ 0 w 11"/>
                <a:gd name="T9" fmla="*/ 4 h 6"/>
              </a:gdLst>
              <a:ahLst/>
              <a:cxnLst>
                <a:cxn ang="0">
                  <a:pos x="T0" y="T1"/>
                </a:cxn>
                <a:cxn ang="0">
                  <a:pos x="T2" y="T3"/>
                </a:cxn>
                <a:cxn ang="0">
                  <a:pos x="T4" y="T5"/>
                </a:cxn>
                <a:cxn ang="0">
                  <a:pos x="T6" y="T7"/>
                </a:cxn>
                <a:cxn ang="0">
                  <a:pos x="T8" y="T9"/>
                </a:cxn>
              </a:cxnLst>
              <a:rect l="0" t="0" r="r" b="b"/>
              <a:pathLst>
                <a:path w="11" h="6">
                  <a:moveTo>
                    <a:pt x="0" y="4"/>
                  </a:moveTo>
                  <a:cubicBezTo>
                    <a:pt x="0" y="2"/>
                    <a:pt x="1" y="1"/>
                    <a:pt x="4" y="0"/>
                  </a:cubicBezTo>
                  <a:cubicBezTo>
                    <a:pt x="7" y="0"/>
                    <a:pt x="10" y="1"/>
                    <a:pt x="10" y="2"/>
                  </a:cubicBezTo>
                  <a:cubicBezTo>
                    <a:pt x="11" y="4"/>
                    <a:pt x="9" y="5"/>
                    <a:pt x="6" y="6"/>
                  </a:cubicBezTo>
                  <a:cubicBezTo>
                    <a:pt x="3" y="6"/>
                    <a:pt x="0" y="5"/>
                    <a:pt x="0" y="4"/>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4" name="Freeform 103"/>
            <p:cNvSpPr/>
            <p:nvPr/>
          </p:nvSpPr>
          <p:spPr bwMode="auto">
            <a:xfrm>
              <a:off x="6478588" y="4500563"/>
              <a:ext cx="25400" cy="17463"/>
            </a:xfrm>
            <a:custGeom>
              <a:avLst/>
              <a:gdLst>
                <a:gd name="T0" fmla="*/ 0 w 6"/>
                <a:gd name="T1" fmla="*/ 2 h 4"/>
                <a:gd name="T2" fmla="*/ 3 w 6"/>
                <a:gd name="T3" fmla="*/ 0 h 4"/>
                <a:gd name="T4" fmla="*/ 6 w 6"/>
                <a:gd name="T5" fmla="*/ 1 h 4"/>
                <a:gd name="T6" fmla="*/ 3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0" y="1"/>
                    <a:pt x="2" y="1"/>
                    <a:pt x="3" y="0"/>
                  </a:cubicBezTo>
                  <a:cubicBezTo>
                    <a:pt x="4" y="0"/>
                    <a:pt x="6" y="1"/>
                    <a:pt x="6" y="1"/>
                  </a:cubicBezTo>
                  <a:cubicBezTo>
                    <a:pt x="6" y="2"/>
                    <a:pt x="4" y="3"/>
                    <a:pt x="3" y="4"/>
                  </a:cubicBezTo>
                  <a:cubicBezTo>
                    <a:pt x="1" y="4"/>
                    <a:pt x="1" y="3"/>
                    <a:pt x="0" y="2"/>
                  </a:cubicBezTo>
                  <a:close/>
                </a:path>
              </a:pathLst>
            </a:custGeom>
            <a:solidFill>
              <a:srgbClr val="CA616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6" name="组合 1125"/>
          <p:cNvGrpSpPr/>
          <p:nvPr/>
        </p:nvGrpSpPr>
        <p:grpSpPr>
          <a:xfrm>
            <a:off x="11045493" y="3379195"/>
            <a:ext cx="361950" cy="349250"/>
            <a:chOff x="7073901" y="2582863"/>
            <a:chExt cx="361950" cy="349250"/>
          </a:xfrm>
        </p:grpSpPr>
        <p:sp>
          <p:nvSpPr>
            <p:cNvPr id="1065" name="Freeform 104"/>
            <p:cNvSpPr/>
            <p:nvPr/>
          </p:nvSpPr>
          <p:spPr bwMode="auto">
            <a:xfrm>
              <a:off x="7073901" y="2582863"/>
              <a:ext cx="361950" cy="349250"/>
            </a:xfrm>
            <a:custGeom>
              <a:avLst/>
              <a:gdLst>
                <a:gd name="T0" fmla="*/ 82 w 85"/>
                <a:gd name="T1" fmla="*/ 34 h 82"/>
                <a:gd name="T2" fmla="*/ 49 w 85"/>
                <a:gd name="T3" fmla="*/ 79 h 82"/>
                <a:gd name="T4" fmla="*/ 3 w 85"/>
                <a:gd name="T5" fmla="*/ 47 h 82"/>
                <a:gd name="T6" fmla="*/ 38 w 85"/>
                <a:gd name="T7" fmla="*/ 4 h 82"/>
                <a:gd name="T8" fmla="*/ 82 w 85"/>
                <a:gd name="T9" fmla="*/ 34 h 82"/>
              </a:gdLst>
              <a:ahLst/>
              <a:cxnLst>
                <a:cxn ang="0">
                  <a:pos x="T0" y="T1"/>
                </a:cxn>
                <a:cxn ang="0">
                  <a:pos x="T2" y="T3"/>
                </a:cxn>
                <a:cxn ang="0">
                  <a:pos x="T4" y="T5"/>
                </a:cxn>
                <a:cxn ang="0">
                  <a:pos x="T6" y="T7"/>
                </a:cxn>
                <a:cxn ang="0">
                  <a:pos x="T8" y="T9"/>
                </a:cxn>
              </a:cxnLst>
              <a:rect l="0" t="0" r="r" b="b"/>
              <a:pathLst>
                <a:path w="85" h="82">
                  <a:moveTo>
                    <a:pt x="82" y="34"/>
                  </a:moveTo>
                  <a:cubicBezTo>
                    <a:pt x="85" y="55"/>
                    <a:pt x="71" y="76"/>
                    <a:pt x="49" y="79"/>
                  </a:cubicBezTo>
                  <a:cubicBezTo>
                    <a:pt x="27" y="82"/>
                    <a:pt x="6" y="67"/>
                    <a:pt x="3" y="47"/>
                  </a:cubicBezTo>
                  <a:cubicBezTo>
                    <a:pt x="0" y="26"/>
                    <a:pt x="16" y="7"/>
                    <a:pt x="38" y="4"/>
                  </a:cubicBezTo>
                  <a:cubicBezTo>
                    <a:pt x="61" y="0"/>
                    <a:pt x="79" y="14"/>
                    <a:pt x="82" y="3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6" name="Freeform 105"/>
            <p:cNvSpPr/>
            <p:nvPr/>
          </p:nvSpPr>
          <p:spPr bwMode="auto">
            <a:xfrm>
              <a:off x="7096126" y="2616201"/>
              <a:ext cx="322263" cy="123825"/>
            </a:xfrm>
            <a:custGeom>
              <a:avLst/>
              <a:gdLst>
                <a:gd name="T0" fmla="*/ 56 w 76"/>
                <a:gd name="T1" fmla="*/ 25 h 29"/>
                <a:gd name="T2" fmla="*/ 76 w 76"/>
                <a:gd name="T3" fmla="*/ 21 h 29"/>
                <a:gd name="T4" fmla="*/ 58 w 76"/>
                <a:gd name="T5" fmla="*/ 0 h 29"/>
                <a:gd name="T6" fmla="*/ 43 w 76"/>
                <a:gd name="T7" fmla="*/ 4 h 29"/>
                <a:gd name="T8" fmla="*/ 10 w 76"/>
                <a:gd name="T9" fmla="*/ 7 h 29"/>
                <a:gd name="T10" fmla="*/ 0 w 76"/>
                <a:gd name="T11" fmla="*/ 21 h 29"/>
                <a:gd name="T12" fmla="*/ 56 w 76"/>
                <a:gd name="T13" fmla="*/ 25 h 29"/>
              </a:gdLst>
              <a:ahLst/>
              <a:cxnLst>
                <a:cxn ang="0">
                  <a:pos x="T0" y="T1"/>
                </a:cxn>
                <a:cxn ang="0">
                  <a:pos x="T2" y="T3"/>
                </a:cxn>
                <a:cxn ang="0">
                  <a:pos x="T4" y="T5"/>
                </a:cxn>
                <a:cxn ang="0">
                  <a:pos x="T6" y="T7"/>
                </a:cxn>
                <a:cxn ang="0">
                  <a:pos x="T8" y="T9"/>
                </a:cxn>
                <a:cxn ang="0">
                  <a:pos x="T10" y="T11"/>
                </a:cxn>
                <a:cxn ang="0">
                  <a:pos x="T12" y="T13"/>
                </a:cxn>
              </a:cxnLst>
              <a:rect l="0" t="0" r="r" b="b"/>
              <a:pathLst>
                <a:path w="76" h="29">
                  <a:moveTo>
                    <a:pt x="56" y="25"/>
                  </a:moveTo>
                  <a:cubicBezTo>
                    <a:pt x="63" y="23"/>
                    <a:pt x="69" y="22"/>
                    <a:pt x="76" y="21"/>
                  </a:cubicBezTo>
                  <a:cubicBezTo>
                    <a:pt x="73" y="11"/>
                    <a:pt x="67" y="4"/>
                    <a:pt x="58" y="0"/>
                  </a:cubicBezTo>
                  <a:cubicBezTo>
                    <a:pt x="53" y="1"/>
                    <a:pt x="48" y="3"/>
                    <a:pt x="43" y="4"/>
                  </a:cubicBezTo>
                  <a:cubicBezTo>
                    <a:pt x="33" y="8"/>
                    <a:pt x="21" y="8"/>
                    <a:pt x="10" y="7"/>
                  </a:cubicBezTo>
                  <a:cubicBezTo>
                    <a:pt x="6" y="11"/>
                    <a:pt x="2" y="15"/>
                    <a:pt x="0" y="21"/>
                  </a:cubicBezTo>
                  <a:cubicBezTo>
                    <a:pt x="18" y="25"/>
                    <a:pt x="36" y="29"/>
                    <a:pt x="56" y="25"/>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7" name="Freeform 106"/>
            <p:cNvSpPr/>
            <p:nvPr/>
          </p:nvSpPr>
          <p:spPr bwMode="auto">
            <a:xfrm>
              <a:off x="7197726" y="2863851"/>
              <a:ext cx="187325" cy="58738"/>
            </a:xfrm>
            <a:custGeom>
              <a:avLst/>
              <a:gdLst>
                <a:gd name="T0" fmla="*/ 20 w 44"/>
                <a:gd name="T1" fmla="*/ 13 h 14"/>
                <a:gd name="T2" fmla="*/ 44 w 44"/>
                <a:gd name="T3" fmla="*/ 0 h 14"/>
                <a:gd name="T4" fmla="*/ 0 w 44"/>
                <a:gd name="T5" fmla="*/ 11 h 14"/>
                <a:gd name="T6" fmla="*/ 20 w 44"/>
                <a:gd name="T7" fmla="*/ 13 h 14"/>
              </a:gdLst>
              <a:ahLst/>
              <a:cxnLst>
                <a:cxn ang="0">
                  <a:pos x="T0" y="T1"/>
                </a:cxn>
                <a:cxn ang="0">
                  <a:pos x="T2" y="T3"/>
                </a:cxn>
                <a:cxn ang="0">
                  <a:pos x="T4" y="T5"/>
                </a:cxn>
                <a:cxn ang="0">
                  <a:pos x="T6" y="T7"/>
                </a:cxn>
              </a:cxnLst>
              <a:rect l="0" t="0" r="r" b="b"/>
              <a:pathLst>
                <a:path w="44" h="14">
                  <a:moveTo>
                    <a:pt x="20" y="13"/>
                  </a:moveTo>
                  <a:cubicBezTo>
                    <a:pt x="30" y="12"/>
                    <a:pt x="38" y="7"/>
                    <a:pt x="44" y="0"/>
                  </a:cubicBezTo>
                  <a:cubicBezTo>
                    <a:pt x="29" y="3"/>
                    <a:pt x="15" y="8"/>
                    <a:pt x="0" y="11"/>
                  </a:cubicBezTo>
                  <a:cubicBezTo>
                    <a:pt x="6" y="13"/>
                    <a:pt x="13" y="14"/>
                    <a:pt x="20" y="1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8" name="Freeform 107"/>
            <p:cNvSpPr/>
            <p:nvPr/>
          </p:nvSpPr>
          <p:spPr bwMode="auto">
            <a:xfrm>
              <a:off x="7104063" y="2770188"/>
              <a:ext cx="319088" cy="139700"/>
            </a:xfrm>
            <a:custGeom>
              <a:avLst/>
              <a:gdLst>
                <a:gd name="T0" fmla="*/ 0 w 75"/>
                <a:gd name="T1" fmla="*/ 14 h 33"/>
                <a:gd name="T2" fmla="*/ 22 w 75"/>
                <a:gd name="T3" fmla="*/ 33 h 33"/>
                <a:gd name="T4" fmla="*/ 66 w 75"/>
                <a:gd name="T5" fmla="*/ 22 h 33"/>
                <a:gd name="T6" fmla="*/ 75 w 75"/>
                <a:gd name="T7" fmla="*/ 0 h 33"/>
                <a:gd name="T8" fmla="*/ 59 w 75"/>
                <a:gd name="T9" fmla="*/ 6 h 33"/>
                <a:gd name="T10" fmla="*/ 0 w 75"/>
                <a:gd name="T11" fmla="*/ 14 h 33"/>
              </a:gdLst>
              <a:ahLst/>
              <a:cxnLst>
                <a:cxn ang="0">
                  <a:pos x="T0" y="T1"/>
                </a:cxn>
                <a:cxn ang="0">
                  <a:pos x="T2" y="T3"/>
                </a:cxn>
                <a:cxn ang="0">
                  <a:pos x="T4" y="T5"/>
                </a:cxn>
                <a:cxn ang="0">
                  <a:pos x="T6" y="T7"/>
                </a:cxn>
                <a:cxn ang="0">
                  <a:pos x="T8" y="T9"/>
                </a:cxn>
                <a:cxn ang="0">
                  <a:pos x="T10" y="T11"/>
                </a:cxn>
              </a:cxnLst>
              <a:rect l="0" t="0" r="r" b="b"/>
              <a:pathLst>
                <a:path w="75" h="33">
                  <a:moveTo>
                    <a:pt x="0" y="14"/>
                  </a:moveTo>
                  <a:cubicBezTo>
                    <a:pt x="5" y="23"/>
                    <a:pt x="13" y="30"/>
                    <a:pt x="22" y="33"/>
                  </a:cubicBezTo>
                  <a:cubicBezTo>
                    <a:pt x="37" y="30"/>
                    <a:pt x="51" y="25"/>
                    <a:pt x="66" y="22"/>
                  </a:cubicBezTo>
                  <a:cubicBezTo>
                    <a:pt x="71" y="16"/>
                    <a:pt x="74" y="8"/>
                    <a:pt x="75" y="0"/>
                  </a:cubicBezTo>
                  <a:cubicBezTo>
                    <a:pt x="70" y="2"/>
                    <a:pt x="65" y="4"/>
                    <a:pt x="59" y="6"/>
                  </a:cubicBezTo>
                  <a:cubicBezTo>
                    <a:pt x="40" y="14"/>
                    <a:pt x="20" y="14"/>
                    <a:pt x="0" y="14"/>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69" name="Freeform 108"/>
            <p:cNvSpPr/>
            <p:nvPr/>
          </p:nvSpPr>
          <p:spPr bwMode="auto">
            <a:xfrm>
              <a:off x="7083426" y="2706688"/>
              <a:ext cx="339725" cy="122238"/>
            </a:xfrm>
            <a:custGeom>
              <a:avLst/>
              <a:gdLst>
                <a:gd name="T0" fmla="*/ 79 w 80"/>
                <a:gd name="T1" fmla="*/ 0 h 29"/>
                <a:gd name="T2" fmla="*/ 59 w 80"/>
                <a:gd name="T3" fmla="*/ 4 h 29"/>
                <a:gd name="T4" fmla="*/ 3 w 80"/>
                <a:gd name="T5" fmla="*/ 0 h 29"/>
                <a:gd name="T6" fmla="*/ 1 w 80"/>
                <a:gd name="T7" fmla="*/ 18 h 29"/>
                <a:gd name="T8" fmla="*/ 5 w 80"/>
                <a:gd name="T9" fmla="*/ 29 h 29"/>
                <a:gd name="T10" fmla="*/ 64 w 80"/>
                <a:gd name="T11" fmla="*/ 21 h 29"/>
                <a:gd name="T12" fmla="*/ 80 w 80"/>
                <a:gd name="T13" fmla="*/ 15 h 29"/>
                <a:gd name="T14" fmla="*/ 80 w 80"/>
                <a:gd name="T15" fmla="*/ 5 h 29"/>
                <a:gd name="T16" fmla="*/ 79 w 80"/>
                <a:gd name="T1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29">
                  <a:moveTo>
                    <a:pt x="79" y="0"/>
                  </a:moveTo>
                  <a:cubicBezTo>
                    <a:pt x="72" y="1"/>
                    <a:pt x="66" y="2"/>
                    <a:pt x="59" y="4"/>
                  </a:cubicBezTo>
                  <a:cubicBezTo>
                    <a:pt x="39" y="8"/>
                    <a:pt x="21" y="4"/>
                    <a:pt x="3" y="0"/>
                  </a:cubicBezTo>
                  <a:cubicBezTo>
                    <a:pt x="1" y="5"/>
                    <a:pt x="0" y="11"/>
                    <a:pt x="1" y="18"/>
                  </a:cubicBezTo>
                  <a:cubicBezTo>
                    <a:pt x="2" y="22"/>
                    <a:pt x="3" y="26"/>
                    <a:pt x="5" y="29"/>
                  </a:cubicBezTo>
                  <a:cubicBezTo>
                    <a:pt x="25" y="29"/>
                    <a:pt x="45" y="29"/>
                    <a:pt x="64" y="21"/>
                  </a:cubicBezTo>
                  <a:cubicBezTo>
                    <a:pt x="70" y="19"/>
                    <a:pt x="75" y="17"/>
                    <a:pt x="80" y="15"/>
                  </a:cubicBezTo>
                  <a:cubicBezTo>
                    <a:pt x="80" y="12"/>
                    <a:pt x="80" y="9"/>
                    <a:pt x="80" y="5"/>
                  </a:cubicBezTo>
                  <a:cubicBezTo>
                    <a:pt x="80" y="3"/>
                    <a:pt x="79" y="2"/>
                    <a:pt x="79" y="0"/>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0" name="Freeform 109"/>
            <p:cNvSpPr/>
            <p:nvPr/>
          </p:nvSpPr>
          <p:spPr bwMode="auto">
            <a:xfrm>
              <a:off x="7218363" y="2681288"/>
              <a:ext cx="55563" cy="33338"/>
            </a:xfrm>
            <a:custGeom>
              <a:avLst/>
              <a:gdLst>
                <a:gd name="T0" fmla="*/ 13 w 13"/>
                <a:gd name="T1" fmla="*/ 3 h 8"/>
                <a:gd name="T2" fmla="*/ 7 w 13"/>
                <a:gd name="T3" fmla="*/ 8 h 8"/>
                <a:gd name="T4" fmla="*/ 0 w 13"/>
                <a:gd name="T5" fmla="*/ 5 h 8"/>
                <a:gd name="T6" fmla="*/ 4 w 13"/>
                <a:gd name="T7" fmla="*/ 1 h 8"/>
                <a:gd name="T8" fmla="*/ 13 w 13"/>
                <a:gd name="T9" fmla="*/ 3 h 8"/>
              </a:gdLst>
              <a:ahLst/>
              <a:cxnLst>
                <a:cxn ang="0">
                  <a:pos x="T0" y="T1"/>
                </a:cxn>
                <a:cxn ang="0">
                  <a:pos x="T2" y="T3"/>
                </a:cxn>
                <a:cxn ang="0">
                  <a:pos x="T4" y="T5"/>
                </a:cxn>
                <a:cxn ang="0">
                  <a:pos x="T6" y="T7"/>
                </a:cxn>
                <a:cxn ang="0">
                  <a:pos x="T8" y="T9"/>
                </a:cxn>
              </a:cxnLst>
              <a:rect l="0" t="0" r="r" b="b"/>
              <a:pathLst>
                <a:path w="13" h="8">
                  <a:moveTo>
                    <a:pt x="13" y="3"/>
                  </a:moveTo>
                  <a:cubicBezTo>
                    <a:pt x="13" y="5"/>
                    <a:pt x="11" y="7"/>
                    <a:pt x="7" y="8"/>
                  </a:cubicBezTo>
                  <a:cubicBezTo>
                    <a:pt x="3" y="8"/>
                    <a:pt x="0" y="7"/>
                    <a:pt x="0" y="5"/>
                  </a:cubicBezTo>
                  <a:cubicBezTo>
                    <a:pt x="0" y="4"/>
                    <a:pt x="1" y="1"/>
                    <a:pt x="4" y="1"/>
                  </a:cubicBezTo>
                  <a:cubicBezTo>
                    <a:pt x="8" y="0"/>
                    <a:pt x="13" y="1"/>
                    <a:pt x="13"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1" name="Freeform 110"/>
            <p:cNvSpPr/>
            <p:nvPr/>
          </p:nvSpPr>
          <p:spPr bwMode="auto">
            <a:xfrm>
              <a:off x="7321551" y="2735263"/>
              <a:ext cx="68263" cy="34925"/>
            </a:xfrm>
            <a:custGeom>
              <a:avLst/>
              <a:gdLst>
                <a:gd name="T0" fmla="*/ 16 w 16"/>
                <a:gd name="T1" fmla="*/ 2 h 8"/>
                <a:gd name="T2" fmla="*/ 9 w 16"/>
                <a:gd name="T3" fmla="*/ 7 h 8"/>
                <a:gd name="T4" fmla="*/ 0 w 16"/>
                <a:gd name="T5" fmla="*/ 7 h 8"/>
                <a:gd name="T6" fmla="*/ 5 w 16"/>
                <a:gd name="T7" fmla="*/ 2 h 8"/>
                <a:gd name="T8" fmla="*/ 16 w 16"/>
                <a:gd name="T9" fmla="*/ 2 h 8"/>
              </a:gdLst>
              <a:ahLst/>
              <a:cxnLst>
                <a:cxn ang="0">
                  <a:pos x="T0" y="T1"/>
                </a:cxn>
                <a:cxn ang="0">
                  <a:pos x="T2" y="T3"/>
                </a:cxn>
                <a:cxn ang="0">
                  <a:pos x="T4" y="T5"/>
                </a:cxn>
                <a:cxn ang="0">
                  <a:pos x="T6" y="T7"/>
                </a:cxn>
                <a:cxn ang="0">
                  <a:pos x="T8" y="T9"/>
                </a:cxn>
              </a:cxnLst>
              <a:rect l="0" t="0" r="r" b="b"/>
              <a:pathLst>
                <a:path w="16" h="8">
                  <a:moveTo>
                    <a:pt x="16" y="2"/>
                  </a:moveTo>
                  <a:cubicBezTo>
                    <a:pt x="16" y="3"/>
                    <a:pt x="13" y="5"/>
                    <a:pt x="9" y="7"/>
                  </a:cubicBezTo>
                  <a:cubicBezTo>
                    <a:pt x="5" y="8"/>
                    <a:pt x="1" y="8"/>
                    <a:pt x="0" y="7"/>
                  </a:cubicBezTo>
                  <a:cubicBezTo>
                    <a:pt x="0" y="5"/>
                    <a:pt x="1" y="3"/>
                    <a:pt x="5" y="2"/>
                  </a:cubicBezTo>
                  <a:cubicBezTo>
                    <a:pt x="10" y="0"/>
                    <a:pt x="15" y="0"/>
                    <a:pt x="16" y="2"/>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2" name="Freeform 111"/>
            <p:cNvSpPr/>
            <p:nvPr/>
          </p:nvSpPr>
          <p:spPr bwMode="auto">
            <a:xfrm>
              <a:off x="7154863" y="2838451"/>
              <a:ext cx="47625" cy="28575"/>
            </a:xfrm>
            <a:custGeom>
              <a:avLst/>
              <a:gdLst>
                <a:gd name="T0" fmla="*/ 11 w 11"/>
                <a:gd name="T1" fmla="*/ 3 h 7"/>
                <a:gd name="T2" fmla="*/ 6 w 11"/>
                <a:gd name="T3" fmla="*/ 6 h 7"/>
                <a:gd name="T4" fmla="*/ 0 w 11"/>
                <a:gd name="T5" fmla="*/ 4 h 7"/>
                <a:gd name="T6" fmla="*/ 4 w 11"/>
                <a:gd name="T7" fmla="*/ 1 h 7"/>
                <a:gd name="T8" fmla="*/ 11 w 11"/>
                <a:gd name="T9" fmla="*/ 3 h 7"/>
              </a:gdLst>
              <a:ahLst/>
              <a:cxnLst>
                <a:cxn ang="0">
                  <a:pos x="T0" y="T1"/>
                </a:cxn>
                <a:cxn ang="0">
                  <a:pos x="T2" y="T3"/>
                </a:cxn>
                <a:cxn ang="0">
                  <a:pos x="T4" y="T5"/>
                </a:cxn>
                <a:cxn ang="0">
                  <a:pos x="T6" y="T7"/>
                </a:cxn>
                <a:cxn ang="0">
                  <a:pos x="T8" y="T9"/>
                </a:cxn>
              </a:cxnLst>
              <a:rect l="0" t="0" r="r" b="b"/>
              <a:pathLst>
                <a:path w="11" h="7">
                  <a:moveTo>
                    <a:pt x="11" y="3"/>
                  </a:moveTo>
                  <a:cubicBezTo>
                    <a:pt x="11" y="4"/>
                    <a:pt x="9" y="6"/>
                    <a:pt x="6" y="6"/>
                  </a:cubicBezTo>
                  <a:cubicBezTo>
                    <a:pt x="3" y="7"/>
                    <a:pt x="1" y="6"/>
                    <a:pt x="0" y="4"/>
                  </a:cubicBezTo>
                  <a:cubicBezTo>
                    <a:pt x="0" y="3"/>
                    <a:pt x="1" y="1"/>
                    <a:pt x="4" y="1"/>
                  </a:cubicBezTo>
                  <a:cubicBezTo>
                    <a:pt x="7" y="0"/>
                    <a:pt x="11" y="1"/>
                    <a:pt x="11"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3" name="Freeform 112"/>
            <p:cNvSpPr/>
            <p:nvPr/>
          </p:nvSpPr>
          <p:spPr bwMode="auto">
            <a:xfrm>
              <a:off x="7291388" y="2651126"/>
              <a:ext cx="33338" cy="20638"/>
            </a:xfrm>
            <a:custGeom>
              <a:avLst/>
              <a:gdLst>
                <a:gd name="T0" fmla="*/ 0 w 8"/>
                <a:gd name="T1" fmla="*/ 3 h 5"/>
                <a:gd name="T2" fmla="*/ 3 w 8"/>
                <a:gd name="T3" fmla="*/ 1 h 5"/>
                <a:gd name="T4" fmla="*/ 8 w 8"/>
                <a:gd name="T5" fmla="*/ 2 h 5"/>
                <a:gd name="T6" fmla="*/ 5 w 8"/>
                <a:gd name="T7" fmla="*/ 5 h 5"/>
                <a:gd name="T8" fmla="*/ 0 w 8"/>
                <a:gd name="T9" fmla="*/ 3 h 5"/>
              </a:gdLst>
              <a:ahLst/>
              <a:cxnLst>
                <a:cxn ang="0">
                  <a:pos x="T0" y="T1"/>
                </a:cxn>
                <a:cxn ang="0">
                  <a:pos x="T2" y="T3"/>
                </a:cxn>
                <a:cxn ang="0">
                  <a:pos x="T4" y="T5"/>
                </a:cxn>
                <a:cxn ang="0">
                  <a:pos x="T6" y="T7"/>
                </a:cxn>
                <a:cxn ang="0">
                  <a:pos x="T8" y="T9"/>
                </a:cxn>
              </a:cxnLst>
              <a:rect l="0" t="0" r="r" b="b"/>
              <a:pathLst>
                <a:path w="8" h="5">
                  <a:moveTo>
                    <a:pt x="0" y="3"/>
                  </a:moveTo>
                  <a:cubicBezTo>
                    <a:pt x="0" y="2"/>
                    <a:pt x="1" y="1"/>
                    <a:pt x="3" y="1"/>
                  </a:cubicBezTo>
                  <a:cubicBezTo>
                    <a:pt x="6" y="0"/>
                    <a:pt x="8" y="1"/>
                    <a:pt x="8" y="2"/>
                  </a:cubicBezTo>
                  <a:cubicBezTo>
                    <a:pt x="8" y="3"/>
                    <a:pt x="7" y="4"/>
                    <a:pt x="5" y="5"/>
                  </a:cubicBezTo>
                  <a:cubicBezTo>
                    <a:pt x="3" y="5"/>
                    <a:pt x="0" y="4"/>
                    <a:pt x="0" y="3"/>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4" name="Freeform 113"/>
            <p:cNvSpPr/>
            <p:nvPr/>
          </p:nvSpPr>
          <p:spPr bwMode="auto">
            <a:xfrm>
              <a:off x="7083426" y="2735263"/>
              <a:ext cx="157163" cy="65088"/>
            </a:xfrm>
            <a:custGeom>
              <a:avLst/>
              <a:gdLst>
                <a:gd name="T0" fmla="*/ 34 w 37"/>
                <a:gd name="T1" fmla="*/ 11 h 15"/>
                <a:gd name="T2" fmla="*/ 36 w 37"/>
                <a:gd name="T3" fmla="*/ 10 h 15"/>
                <a:gd name="T4" fmla="*/ 35 w 37"/>
                <a:gd name="T5" fmla="*/ 7 h 15"/>
                <a:gd name="T6" fmla="*/ 26 w 37"/>
                <a:gd name="T7" fmla="*/ 4 h 15"/>
                <a:gd name="T8" fmla="*/ 1 w 37"/>
                <a:gd name="T9" fmla="*/ 0 h 15"/>
                <a:gd name="T10" fmla="*/ 1 w 37"/>
                <a:gd name="T11" fmla="*/ 11 h 15"/>
                <a:gd name="T12" fmla="*/ 2 w 37"/>
                <a:gd name="T13" fmla="*/ 14 h 15"/>
                <a:gd name="T14" fmla="*/ 34 w 37"/>
                <a:gd name="T15" fmla="*/ 1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15">
                  <a:moveTo>
                    <a:pt x="34" y="11"/>
                  </a:moveTo>
                  <a:cubicBezTo>
                    <a:pt x="35" y="11"/>
                    <a:pt x="36" y="11"/>
                    <a:pt x="36" y="10"/>
                  </a:cubicBezTo>
                  <a:cubicBezTo>
                    <a:pt x="37" y="9"/>
                    <a:pt x="36" y="8"/>
                    <a:pt x="35" y="7"/>
                  </a:cubicBezTo>
                  <a:cubicBezTo>
                    <a:pt x="32" y="6"/>
                    <a:pt x="29" y="5"/>
                    <a:pt x="26" y="4"/>
                  </a:cubicBezTo>
                  <a:cubicBezTo>
                    <a:pt x="18" y="2"/>
                    <a:pt x="10" y="0"/>
                    <a:pt x="1" y="0"/>
                  </a:cubicBezTo>
                  <a:cubicBezTo>
                    <a:pt x="1" y="3"/>
                    <a:pt x="0" y="7"/>
                    <a:pt x="1" y="11"/>
                  </a:cubicBezTo>
                  <a:cubicBezTo>
                    <a:pt x="1" y="12"/>
                    <a:pt x="2" y="13"/>
                    <a:pt x="2" y="14"/>
                  </a:cubicBezTo>
                  <a:cubicBezTo>
                    <a:pt x="13" y="15"/>
                    <a:pt x="24" y="14"/>
                    <a:pt x="34" y="11"/>
                  </a:cubicBezTo>
                  <a:close/>
                </a:path>
              </a:pathLst>
            </a:custGeom>
            <a:solidFill>
              <a:srgbClr val="C6DD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6" name="Freeform 114"/>
            <p:cNvSpPr/>
            <p:nvPr/>
          </p:nvSpPr>
          <p:spPr bwMode="auto">
            <a:xfrm>
              <a:off x="7278688" y="2790826"/>
              <a:ext cx="139700" cy="73025"/>
            </a:xfrm>
            <a:custGeom>
              <a:avLst/>
              <a:gdLst>
                <a:gd name="T0" fmla="*/ 0 w 33"/>
                <a:gd name="T1" fmla="*/ 15 h 17"/>
                <a:gd name="T2" fmla="*/ 30 w 33"/>
                <a:gd name="T3" fmla="*/ 10 h 17"/>
                <a:gd name="T4" fmla="*/ 33 w 33"/>
                <a:gd name="T5" fmla="*/ 0 h 17"/>
                <a:gd name="T6" fmla="*/ 0 w 33"/>
                <a:gd name="T7" fmla="*/ 15 h 17"/>
              </a:gdLst>
              <a:ahLst/>
              <a:cxnLst>
                <a:cxn ang="0">
                  <a:pos x="T0" y="T1"/>
                </a:cxn>
                <a:cxn ang="0">
                  <a:pos x="T2" y="T3"/>
                </a:cxn>
                <a:cxn ang="0">
                  <a:pos x="T4" y="T5"/>
                </a:cxn>
                <a:cxn ang="0">
                  <a:pos x="T6" y="T7"/>
                </a:cxn>
              </a:cxnLst>
              <a:rect l="0" t="0" r="r" b="b"/>
              <a:pathLst>
                <a:path w="33" h="17">
                  <a:moveTo>
                    <a:pt x="0" y="15"/>
                  </a:moveTo>
                  <a:cubicBezTo>
                    <a:pt x="1" y="17"/>
                    <a:pt x="19" y="13"/>
                    <a:pt x="30" y="10"/>
                  </a:cubicBezTo>
                  <a:cubicBezTo>
                    <a:pt x="31" y="7"/>
                    <a:pt x="32" y="3"/>
                    <a:pt x="33" y="0"/>
                  </a:cubicBezTo>
                  <a:cubicBezTo>
                    <a:pt x="20" y="4"/>
                    <a:pt x="0" y="11"/>
                    <a:pt x="0" y="15"/>
                  </a:cubicBezTo>
                  <a:close/>
                </a:path>
              </a:pathLst>
            </a:custGeom>
            <a:solidFill>
              <a:srgbClr val="6DAE9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4" name="组合 1123"/>
          <p:cNvGrpSpPr/>
          <p:nvPr/>
        </p:nvGrpSpPr>
        <p:grpSpPr>
          <a:xfrm>
            <a:off x="937541" y="5469542"/>
            <a:ext cx="407988" cy="404813"/>
            <a:chOff x="4849813" y="2020888"/>
            <a:chExt cx="407988" cy="404813"/>
          </a:xfrm>
        </p:grpSpPr>
        <p:sp>
          <p:nvSpPr>
            <p:cNvPr id="1077" name="Freeform 116"/>
            <p:cNvSpPr/>
            <p:nvPr/>
          </p:nvSpPr>
          <p:spPr bwMode="auto">
            <a:xfrm>
              <a:off x="4849813" y="2020888"/>
              <a:ext cx="407988" cy="404813"/>
            </a:xfrm>
            <a:custGeom>
              <a:avLst/>
              <a:gdLst>
                <a:gd name="T0" fmla="*/ 87 w 96"/>
                <a:gd name="T1" fmla="*/ 64 h 95"/>
                <a:gd name="T2" fmla="*/ 33 w 96"/>
                <a:gd name="T3" fmla="*/ 86 h 95"/>
                <a:gd name="T4" fmla="*/ 9 w 96"/>
                <a:gd name="T5" fmla="*/ 31 h 95"/>
                <a:gd name="T6" fmla="*/ 65 w 96"/>
                <a:gd name="T7" fmla="*/ 9 h 95"/>
                <a:gd name="T8" fmla="*/ 87 w 96"/>
                <a:gd name="T9" fmla="*/ 64 h 95"/>
              </a:gdLst>
              <a:ahLst/>
              <a:cxnLst>
                <a:cxn ang="0">
                  <a:pos x="T0" y="T1"/>
                </a:cxn>
                <a:cxn ang="0">
                  <a:pos x="T2" y="T3"/>
                </a:cxn>
                <a:cxn ang="0">
                  <a:pos x="T4" y="T5"/>
                </a:cxn>
                <a:cxn ang="0">
                  <a:pos x="T6" y="T7"/>
                </a:cxn>
                <a:cxn ang="0">
                  <a:pos x="T8" y="T9"/>
                </a:cxn>
              </a:cxnLst>
              <a:rect l="0" t="0" r="r" b="b"/>
              <a:pathLst>
                <a:path w="96" h="95">
                  <a:moveTo>
                    <a:pt x="87" y="64"/>
                  </a:moveTo>
                  <a:cubicBezTo>
                    <a:pt x="78" y="85"/>
                    <a:pt x="53" y="95"/>
                    <a:pt x="33" y="86"/>
                  </a:cubicBezTo>
                  <a:cubicBezTo>
                    <a:pt x="12" y="77"/>
                    <a:pt x="0" y="52"/>
                    <a:pt x="9" y="31"/>
                  </a:cubicBezTo>
                  <a:cubicBezTo>
                    <a:pt x="22" y="2"/>
                    <a:pt x="44" y="0"/>
                    <a:pt x="65" y="9"/>
                  </a:cubicBezTo>
                  <a:cubicBezTo>
                    <a:pt x="86" y="18"/>
                    <a:pt x="96" y="43"/>
                    <a:pt x="87" y="64"/>
                  </a:cubicBezTo>
                </a:path>
              </a:pathLst>
            </a:custGeom>
            <a:solidFill>
              <a:srgbClr val="BFDBD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8" name="Freeform 117"/>
            <p:cNvSpPr/>
            <p:nvPr/>
          </p:nvSpPr>
          <p:spPr bwMode="auto">
            <a:xfrm>
              <a:off x="5100638" y="2093913"/>
              <a:ext cx="68263" cy="63500"/>
            </a:xfrm>
            <a:custGeom>
              <a:avLst/>
              <a:gdLst>
                <a:gd name="T0" fmla="*/ 15 w 16"/>
                <a:gd name="T1" fmla="*/ 12 h 15"/>
                <a:gd name="T2" fmla="*/ 6 w 16"/>
                <a:gd name="T3" fmla="*/ 12 h 15"/>
                <a:gd name="T4" fmla="*/ 2 w 16"/>
                <a:gd name="T5" fmla="*/ 3 h 15"/>
                <a:gd name="T6" fmla="*/ 12 w 16"/>
                <a:gd name="T7" fmla="*/ 4 h 15"/>
                <a:gd name="T8" fmla="*/ 15 w 16"/>
                <a:gd name="T9" fmla="*/ 12 h 15"/>
              </a:gdLst>
              <a:ahLst/>
              <a:cxnLst>
                <a:cxn ang="0">
                  <a:pos x="T0" y="T1"/>
                </a:cxn>
                <a:cxn ang="0">
                  <a:pos x="T2" y="T3"/>
                </a:cxn>
                <a:cxn ang="0">
                  <a:pos x="T4" y="T5"/>
                </a:cxn>
                <a:cxn ang="0">
                  <a:pos x="T6" y="T7"/>
                </a:cxn>
                <a:cxn ang="0">
                  <a:pos x="T8" y="T9"/>
                </a:cxn>
              </a:cxnLst>
              <a:rect l="0" t="0" r="r" b="b"/>
              <a:pathLst>
                <a:path w="16" h="15">
                  <a:moveTo>
                    <a:pt x="15" y="12"/>
                  </a:moveTo>
                  <a:cubicBezTo>
                    <a:pt x="13" y="15"/>
                    <a:pt x="10" y="15"/>
                    <a:pt x="6" y="12"/>
                  </a:cubicBezTo>
                  <a:cubicBezTo>
                    <a:pt x="2" y="9"/>
                    <a:pt x="0" y="5"/>
                    <a:pt x="2" y="3"/>
                  </a:cubicBezTo>
                  <a:cubicBezTo>
                    <a:pt x="4" y="0"/>
                    <a:pt x="8" y="1"/>
                    <a:pt x="12" y="4"/>
                  </a:cubicBezTo>
                  <a:cubicBezTo>
                    <a:pt x="16" y="7"/>
                    <a:pt x="16" y="10"/>
                    <a:pt x="15" y="1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79" name="Freeform 118"/>
            <p:cNvSpPr/>
            <p:nvPr/>
          </p:nvSpPr>
          <p:spPr bwMode="auto">
            <a:xfrm>
              <a:off x="4951413" y="2301876"/>
              <a:ext cx="50800" cy="38100"/>
            </a:xfrm>
            <a:custGeom>
              <a:avLst/>
              <a:gdLst>
                <a:gd name="T0" fmla="*/ 1 w 12"/>
                <a:gd name="T1" fmla="*/ 3 h 9"/>
                <a:gd name="T2" fmla="*/ 6 w 12"/>
                <a:gd name="T3" fmla="*/ 1 h 9"/>
                <a:gd name="T4" fmla="*/ 11 w 12"/>
                <a:gd name="T5" fmla="*/ 7 h 9"/>
                <a:gd name="T6" fmla="*/ 4 w 12"/>
                <a:gd name="T7" fmla="*/ 8 h 9"/>
                <a:gd name="T8" fmla="*/ 1 w 12"/>
                <a:gd name="T9" fmla="*/ 3 h 9"/>
              </a:gdLst>
              <a:ahLst/>
              <a:cxnLst>
                <a:cxn ang="0">
                  <a:pos x="T0" y="T1"/>
                </a:cxn>
                <a:cxn ang="0">
                  <a:pos x="T2" y="T3"/>
                </a:cxn>
                <a:cxn ang="0">
                  <a:pos x="T4" y="T5"/>
                </a:cxn>
                <a:cxn ang="0">
                  <a:pos x="T6" y="T7"/>
                </a:cxn>
                <a:cxn ang="0">
                  <a:pos x="T8" y="T9"/>
                </a:cxn>
              </a:cxnLst>
              <a:rect l="0" t="0" r="r" b="b"/>
              <a:pathLst>
                <a:path w="12" h="9">
                  <a:moveTo>
                    <a:pt x="1" y="3"/>
                  </a:moveTo>
                  <a:cubicBezTo>
                    <a:pt x="1" y="1"/>
                    <a:pt x="3" y="0"/>
                    <a:pt x="6" y="1"/>
                  </a:cubicBezTo>
                  <a:cubicBezTo>
                    <a:pt x="10" y="2"/>
                    <a:pt x="12" y="5"/>
                    <a:pt x="11" y="7"/>
                  </a:cubicBezTo>
                  <a:cubicBezTo>
                    <a:pt x="10" y="9"/>
                    <a:pt x="7" y="9"/>
                    <a:pt x="4" y="8"/>
                  </a:cubicBezTo>
                  <a:cubicBezTo>
                    <a:pt x="0" y="7"/>
                    <a:pt x="0" y="5"/>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0" name="Freeform 119"/>
            <p:cNvSpPr/>
            <p:nvPr/>
          </p:nvSpPr>
          <p:spPr bwMode="auto">
            <a:xfrm>
              <a:off x="4964113" y="2101851"/>
              <a:ext cx="38100" cy="25400"/>
            </a:xfrm>
            <a:custGeom>
              <a:avLst/>
              <a:gdLst>
                <a:gd name="T0" fmla="*/ 1 w 9"/>
                <a:gd name="T1" fmla="*/ 3 h 6"/>
                <a:gd name="T2" fmla="*/ 4 w 9"/>
                <a:gd name="T3" fmla="*/ 1 h 6"/>
                <a:gd name="T4" fmla="*/ 8 w 9"/>
                <a:gd name="T5" fmla="*/ 4 h 6"/>
                <a:gd name="T6" fmla="*/ 4 w 9"/>
                <a:gd name="T7" fmla="*/ 6 h 6"/>
                <a:gd name="T8" fmla="*/ 1 w 9"/>
                <a:gd name="T9" fmla="*/ 3 h 6"/>
              </a:gdLst>
              <a:ahLst/>
              <a:cxnLst>
                <a:cxn ang="0">
                  <a:pos x="T0" y="T1"/>
                </a:cxn>
                <a:cxn ang="0">
                  <a:pos x="T2" y="T3"/>
                </a:cxn>
                <a:cxn ang="0">
                  <a:pos x="T4" y="T5"/>
                </a:cxn>
                <a:cxn ang="0">
                  <a:pos x="T6" y="T7"/>
                </a:cxn>
                <a:cxn ang="0">
                  <a:pos x="T8" y="T9"/>
                </a:cxn>
              </a:cxnLst>
              <a:rect l="0" t="0" r="r" b="b"/>
              <a:pathLst>
                <a:path w="9" h="6">
                  <a:moveTo>
                    <a:pt x="1" y="3"/>
                  </a:moveTo>
                  <a:cubicBezTo>
                    <a:pt x="1" y="1"/>
                    <a:pt x="2" y="0"/>
                    <a:pt x="4" y="1"/>
                  </a:cubicBezTo>
                  <a:cubicBezTo>
                    <a:pt x="7" y="1"/>
                    <a:pt x="9" y="2"/>
                    <a:pt x="8" y="4"/>
                  </a:cubicBezTo>
                  <a:cubicBezTo>
                    <a:pt x="8" y="5"/>
                    <a:pt x="6" y="6"/>
                    <a:pt x="4" y="6"/>
                  </a:cubicBezTo>
                  <a:cubicBezTo>
                    <a:pt x="1" y="5"/>
                    <a:pt x="0" y="4"/>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1" name="Freeform 120"/>
            <p:cNvSpPr/>
            <p:nvPr/>
          </p:nvSpPr>
          <p:spPr bwMode="auto">
            <a:xfrm>
              <a:off x="5108576" y="2217738"/>
              <a:ext cx="38100" cy="28575"/>
            </a:xfrm>
            <a:custGeom>
              <a:avLst/>
              <a:gdLst>
                <a:gd name="T0" fmla="*/ 8 w 9"/>
                <a:gd name="T1" fmla="*/ 5 h 7"/>
                <a:gd name="T2" fmla="*/ 4 w 9"/>
                <a:gd name="T3" fmla="*/ 6 h 7"/>
                <a:gd name="T4" fmla="*/ 1 w 9"/>
                <a:gd name="T5" fmla="*/ 2 h 7"/>
                <a:gd name="T6" fmla="*/ 6 w 9"/>
                <a:gd name="T7" fmla="*/ 1 h 7"/>
                <a:gd name="T8" fmla="*/ 8 w 9"/>
                <a:gd name="T9" fmla="*/ 5 h 7"/>
              </a:gdLst>
              <a:ahLst/>
              <a:cxnLst>
                <a:cxn ang="0">
                  <a:pos x="T0" y="T1"/>
                </a:cxn>
                <a:cxn ang="0">
                  <a:pos x="T2" y="T3"/>
                </a:cxn>
                <a:cxn ang="0">
                  <a:pos x="T4" y="T5"/>
                </a:cxn>
                <a:cxn ang="0">
                  <a:pos x="T6" y="T7"/>
                </a:cxn>
                <a:cxn ang="0">
                  <a:pos x="T8" y="T9"/>
                </a:cxn>
              </a:cxnLst>
              <a:rect l="0" t="0" r="r" b="b"/>
              <a:pathLst>
                <a:path w="9" h="7">
                  <a:moveTo>
                    <a:pt x="8" y="5"/>
                  </a:moveTo>
                  <a:cubicBezTo>
                    <a:pt x="7" y="6"/>
                    <a:pt x="6" y="7"/>
                    <a:pt x="4" y="6"/>
                  </a:cubicBezTo>
                  <a:cubicBezTo>
                    <a:pt x="2" y="5"/>
                    <a:pt x="0" y="3"/>
                    <a:pt x="1" y="2"/>
                  </a:cubicBezTo>
                  <a:cubicBezTo>
                    <a:pt x="1" y="1"/>
                    <a:pt x="4" y="0"/>
                    <a:pt x="6" y="1"/>
                  </a:cubicBezTo>
                  <a:cubicBezTo>
                    <a:pt x="8" y="2"/>
                    <a:pt x="9" y="4"/>
                    <a:pt x="8" y="5"/>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2" name="Freeform 121"/>
            <p:cNvSpPr/>
            <p:nvPr/>
          </p:nvSpPr>
          <p:spPr bwMode="auto">
            <a:xfrm>
              <a:off x="4960938" y="2166938"/>
              <a:ext cx="20638" cy="15875"/>
            </a:xfrm>
            <a:custGeom>
              <a:avLst/>
              <a:gdLst>
                <a:gd name="T0" fmla="*/ 2 w 5"/>
                <a:gd name="T1" fmla="*/ 3 h 4"/>
                <a:gd name="T2" fmla="*/ 3 w 5"/>
                <a:gd name="T3" fmla="*/ 1 h 4"/>
                <a:gd name="T4" fmla="*/ 2 w 5"/>
                <a:gd name="T5" fmla="*/ 3 h 4"/>
              </a:gdLst>
              <a:ahLst/>
              <a:cxnLst>
                <a:cxn ang="0">
                  <a:pos x="T0" y="T1"/>
                </a:cxn>
                <a:cxn ang="0">
                  <a:pos x="T2" y="T3"/>
                </a:cxn>
                <a:cxn ang="0">
                  <a:pos x="T4" y="T5"/>
                </a:cxn>
              </a:cxnLst>
              <a:rect l="0" t="0" r="r" b="b"/>
              <a:pathLst>
                <a:path w="5" h="4">
                  <a:moveTo>
                    <a:pt x="2" y="3"/>
                  </a:moveTo>
                  <a:cubicBezTo>
                    <a:pt x="3" y="4"/>
                    <a:pt x="5" y="2"/>
                    <a:pt x="3" y="1"/>
                  </a:cubicBezTo>
                  <a:cubicBezTo>
                    <a:pt x="2" y="0"/>
                    <a:pt x="0" y="2"/>
                    <a:pt x="2"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3" name="Freeform 122"/>
            <p:cNvSpPr/>
            <p:nvPr/>
          </p:nvSpPr>
          <p:spPr bwMode="auto">
            <a:xfrm>
              <a:off x="5027613" y="2068513"/>
              <a:ext cx="12700" cy="12700"/>
            </a:xfrm>
            <a:custGeom>
              <a:avLst/>
              <a:gdLst>
                <a:gd name="T0" fmla="*/ 2 w 3"/>
                <a:gd name="T1" fmla="*/ 2 h 3"/>
                <a:gd name="T2" fmla="*/ 3 w 3"/>
                <a:gd name="T3" fmla="*/ 1 h 3"/>
                <a:gd name="T4" fmla="*/ 1 w 3"/>
                <a:gd name="T5" fmla="*/ 0 h 3"/>
                <a:gd name="T6" fmla="*/ 1 w 3"/>
                <a:gd name="T7" fmla="*/ 0 h 3"/>
                <a:gd name="T8" fmla="*/ 2 w 3"/>
                <a:gd name="T9" fmla="*/ 2 h 3"/>
              </a:gdLst>
              <a:ahLst/>
              <a:cxnLst>
                <a:cxn ang="0">
                  <a:pos x="T0" y="T1"/>
                </a:cxn>
                <a:cxn ang="0">
                  <a:pos x="T2" y="T3"/>
                </a:cxn>
                <a:cxn ang="0">
                  <a:pos x="T4" y="T5"/>
                </a:cxn>
                <a:cxn ang="0">
                  <a:pos x="T6" y="T7"/>
                </a:cxn>
                <a:cxn ang="0">
                  <a:pos x="T8" y="T9"/>
                </a:cxn>
              </a:cxnLst>
              <a:rect l="0" t="0" r="r" b="b"/>
              <a:pathLst>
                <a:path w="3" h="3">
                  <a:moveTo>
                    <a:pt x="2" y="2"/>
                  </a:moveTo>
                  <a:cubicBezTo>
                    <a:pt x="2" y="2"/>
                    <a:pt x="2" y="2"/>
                    <a:pt x="3" y="1"/>
                  </a:cubicBezTo>
                  <a:cubicBezTo>
                    <a:pt x="3" y="0"/>
                    <a:pt x="2" y="0"/>
                    <a:pt x="1" y="0"/>
                  </a:cubicBezTo>
                  <a:cubicBezTo>
                    <a:pt x="1" y="0"/>
                    <a:pt x="1" y="0"/>
                    <a:pt x="1" y="0"/>
                  </a:cubicBezTo>
                  <a:cubicBezTo>
                    <a:pt x="0" y="1"/>
                    <a:pt x="1" y="3"/>
                    <a:pt x="2"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4" name="Freeform 123"/>
            <p:cNvSpPr/>
            <p:nvPr/>
          </p:nvSpPr>
          <p:spPr bwMode="auto">
            <a:xfrm>
              <a:off x="5181601" y="2205038"/>
              <a:ext cx="12700" cy="12700"/>
            </a:xfrm>
            <a:custGeom>
              <a:avLst/>
              <a:gdLst>
                <a:gd name="T0" fmla="*/ 1 w 3"/>
                <a:gd name="T1" fmla="*/ 3 h 3"/>
                <a:gd name="T2" fmla="*/ 2 w 3"/>
                <a:gd name="T3" fmla="*/ 1 h 3"/>
                <a:gd name="T4" fmla="*/ 1 w 3"/>
                <a:gd name="T5" fmla="*/ 3 h 3"/>
              </a:gdLst>
              <a:ahLst/>
              <a:cxnLst>
                <a:cxn ang="0">
                  <a:pos x="T0" y="T1"/>
                </a:cxn>
                <a:cxn ang="0">
                  <a:pos x="T2" y="T3"/>
                </a:cxn>
                <a:cxn ang="0">
                  <a:pos x="T4" y="T5"/>
                </a:cxn>
              </a:cxnLst>
              <a:rect l="0" t="0" r="r" b="b"/>
              <a:pathLst>
                <a:path w="3" h="3">
                  <a:moveTo>
                    <a:pt x="1" y="3"/>
                  </a:moveTo>
                  <a:cubicBezTo>
                    <a:pt x="2" y="3"/>
                    <a:pt x="3" y="2"/>
                    <a:pt x="2" y="1"/>
                  </a:cubicBezTo>
                  <a:cubicBezTo>
                    <a:pt x="1" y="0"/>
                    <a:pt x="0" y="2"/>
                    <a:pt x="1" y="3"/>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5" name="Freeform 124"/>
            <p:cNvSpPr/>
            <p:nvPr/>
          </p:nvSpPr>
          <p:spPr bwMode="auto">
            <a:xfrm>
              <a:off x="5053013" y="2157413"/>
              <a:ext cx="4763" cy="9525"/>
            </a:xfrm>
            <a:custGeom>
              <a:avLst/>
              <a:gdLst>
                <a:gd name="T0" fmla="*/ 1 w 1"/>
                <a:gd name="T1" fmla="*/ 1 h 2"/>
                <a:gd name="T2" fmla="*/ 1 w 1"/>
                <a:gd name="T3" fmla="*/ 1 h 2"/>
                <a:gd name="T4" fmla="*/ 1 w 1"/>
                <a:gd name="T5" fmla="*/ 0 h 2"/>
                <a:gd name="T6" fmla="*/ 1 w 1"/>
                <a:gd name="T7" fmla="*/ 0 h 2"/>
                <a:gd name="T8" fmla="*/ 0 w 1"/>
                <a:gd name="T9" fmla="*/ 1 h 2"/>
                <a:gd name="T10" fmla="*/ 1 w 1"/>
                <a:gd name="T11" fmla="*/ 1 h 2"/>
              </a:gdLst>
              <a:ahLst/>
              <a:cxnLst>
                <a:cxn ang="0">
                  <a:pos x="T0" y="T1"/>
                </a:cxn>
                <a:cxn ang="0">
                  <a:pos x="T2" y="T3"/>
                </a:cxn>
                <a:cxn ang="0">
                  <a:pos x="T4" y="T5"/>
                </a:cxn>
                <a:cxn ang="0">
                  <a:pos x="T6" y="T7"/>
                </a:cxn>
                <a:cxn ang="0">
                  <a:pos x="T8" y="T9"/>
                </a:cxn>
                <a:cxn ang="0">
                  <a:pos x="T10" y="T11"/>
                </a:cxn>
              </a:cxnLst>
              <a:rect l="0" t="0" r="r" b="b"/>
              <a:pathLst>
                <a:path w="1" h="2">
                  <a:moveTo>
                    <a:pt x="1" y="1"/>
                  </a:moveTo>
                  <a:cubicBezTo>
                    <a:pt x="1" y="1"/>
                    <a:pt x="1" y="1"/>
                    <a:pt x="1" y="1"/>
                  </a:cubicBezTo>
                  <a:cubicBezTo>
                    <a:pt x="1" y="0"/>
                    <a:pt x="1" y="0"/>
                    <a:pt x="1" y="0"/>
                  </a:cubicBezTo>
                  <a:cubicBezTo>
                    <a:pt x="1" y="0"/>
                    <a:pt x="1" y="0"/>
                    <a:pt x="1" y="0"/>
                  </a:cubicBezTo>
                  <a:cubicBezTo>
                    <a:pt x="1" y="0"/>
                    <a:pt x="0" y="0"/>
                    <a:pt x="0" y="1"/>
                  </a:cubicBezTo>
                  <a:cubicBezTo>
                    <a:pt x="0" y="2"/>
                    <a:pt x="1" y="2"/>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6" name="Freeform 125"/>
            <p:cNvSpPr/>
            <p:nvPr/>
          </p:nvSpPr>
          <p:spPr bwMode="auto">
            <a:xfrm>
              <a:off x="4930776" y="2114551"/>
              <a:ext cx="12700" cy="9525"/>
            </a:xfrm>
            <a:custGeom>
              <a:avLst/>
              <a:gdLst>
                <a:gd name="T0" fmla="*/ 2 w 3"/>
                <a:gd name="T1" fmla="*/ 1 h 2"/>
                <a:gd name="T2" fmla="*/ 2 w 3"/>
                <a:gd name="T3" fmla="*/ 1 h 2"/>
                <a:gd name="T4" fmla="*/ 1 w 3"/>
                <a:gd name="T5" fmla="*/ 1 h 2"/>
                <a:gd name="T6" fmla="*/ 1 w 3"/>
                <a:gd name="T7" fmla="*/ 2 h 2"/>
                <a:gd name="T8" fmla="*/ 2 w 3"/>
                <a:gd name="T9" fmla="*/ 1 h 2"/>
              </a:gdLst>
              <a:ahLst/>
              <a:cxnLst>
                <a:cxn ang="0">
                  <a:pos x="T0" y="T1"/>
                </a:cxn>
                <a:cxn ang="0">
                  <a:pos x="T2" y="T3"/>
                </a:cxn>
                <a:cxn ang="0">
                  <a:pos x="T4" y="T5"/>
                </a:cxn>
                <a:cxn ang="0">
                  <a:pos x="T6" y="T7"/>
                </a:cxn>
                <a:cxn ang="0">
                  <a:pos x="T8" y="T9"/>
                </a:cxn>
              </a:cxnLst>
              <a:rect l="0" t="0" r="r" b="b"/>
              <a:pathLst>
                <a:path w="3" h="2">
                  <a:moveTo>
                    <a:pt x="2" y="1"/>
                  </a:moveTo>
                  <a:cubicBezTo>
                    <a:pt x="2" y="1"/>
                    <a:pt x="2" y="1"/>
                    <a:pt x="2" y="1"/>
                  </a:cubicBezTo>
                  <a:cubicBezTo>
                    <a:pt x="3" y="0"/>
                    <a:pt x="0" y="0"/>
                    <a:pt x="1" y="1"/>
                  </a:cubicBezTo>
                  <a:cubicBezTo>
                    <a:pt x="1" y="2"/>
                    <a:pt x="1" y="2"/>
                    <a:pt x="1" y="2"/>
                  </a:cubicBezTo>
                  <a:cubicBezTo>
                    <a:pt x="1" y="2"/>
                    <a:pt x="2" y="2"/>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7" name="Freeform 126"/>
            <p:cNvSpPr/>
            <p:nvPr/>
          </p:nvSpPr>
          <p:spPr bwMode="auto">
            <a:xfrm>
              <a:off x="4913313" y="2149476"/>
              <a:ext cx="7938" cy="7938"/>
            </a:xfrm>
            <a:custGeom>
              <a:avLst/>
              <a:gdLst>
                <a:gd name="T0" fmla="*/ 2 w 2"/>
                <a:gd name="T1" fmla="*/ 1 h 2"/>
                <a:gd name="T2" fmla="*/ 1 w 2"/>
                <a:gd name="T3" fmla="*/ 1 h 2"/>
                <a:gd name="T4" fmla="*/ 1 w 2"/>
                <a:gd name="T5" fmla="*/ 1 h 2"/>
                <a:gd name="T6" fmla="*/ 2 w 2"/>
                <a:gd name="T7" fmla="*/ 1 h 2"/>
                <a:gd name="T8" fmla="*/ 0 w 2"/>
                <a:gd name="T9" fmla="*/ 0 h 2"/>
                <a:gd name="T10" fmla="*/ 0 w 2"/>
                <a:gd name="T11" fmla="*/ 1 h 2"/>
                <a:gd name="T12" fmla="*/ 0 w 2"/>
                <a:gd name="T13" fmla="*/ 1 h 2"/>
                <a:gd name="T14" fmla="*/ 1 w 2"/>
                <a:gd name="T15" fmla="*/ 2 h 2"/>
                <a:gd name="T16" fmla="*/ 2 w 2"/>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1"/>
                  </a:moveTo>
                  <a:cubicBezTo>
                    <a:pt x="1" y="1"/>
                    <a:pt x="1" y="1"/>
                    <a:pt x="1" y="1"/>
                  </a:cubicBezTo>
                  <a:cubicBezTo>
                    <a:pt x="1" y="1"/>
                    <a:pt x="1" y="1"/>
                    <a:pt x="1" y="1"/>
                  </a:cubicBezTo>
                  <a:cubicBezTo>
                    <a:pt x="2" y="1"/>
                    <a:pt x="2" y="1"/>
                    <a:pt x="2" y="1"/>
                  </a:cubicBezTo>
                  <a:cubicBezTo>
                    <a:pt x="2" y="0"/>
                    <a:pt x="1" y="0"/>
                    <a:pt x="0" y="0"/>
                  </a:cubicBezTo>
                  <a:cubicBezTo>
                    <a:pt x="0" y="1"/>
                    <a:pt x="0" y="1"/>
                    <a:pt x="0" y="1"/>
                  </a:cubicBezTo>
                  <a:cubicBezTo>
                    <a:pt x="0" y="1"/>
                    <a:pt x="0" y="1"/>
                    <a:pt x="0" y="1"/>
                  </a:cubicBezTo>
                  <a:cubicBezTo>
                    <a:pt x="1" y="2"/>
                    <a:pt x="1" y="2"/>
                    <a:pt x="1" y="2"/>
                  </a:cubicBezTo>
                  <a:cubicBezTo>
                    <a:pt x="1" y="2"/>
                    <a:pt x="2" y="1"/>
                    <a:pt x="2"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8" name="Freeform 127"/>
            <p:cNvSpPr/>
            <p:nvPr/>
          </p:nvSpPr>
          <p:spPr bwMode="auto">
            <a:xfrm>
              <a:off x="4976813" y="2073276"/>
              <a:ext cx="4763" cy="7938"/>
            </a:xfrm>
            <a:custGeom>
              <a:avLst/>
              <a:gdLst>
                <a:gd name="T0" fmla="*/ 0 w 1"/>
                <a:gd name="T1" fmla="*/ 1 h 2"/>
                <a:gd name="T2" fmla="*/ 1 w 1"/>
                <a:gd name="T3" fmla="*/ 0 h 2"/>
                <a:gd name="T4" fmla="*/ 0 w 1"/>
                <a:gd name="T5" fmla="*/ 1 h 2"/>
              </a:gdLst>
              <a:ahLst/>
              <a:cxnLst>
                <a:cxn ang="0">
                  <a:pos x="T0" y="T1"/>
                </a:cxn>
                <a:cxn ang="0">
                  <a:pos x="T2" y="T3"/>
                </a:cxn>
                <a:cxn ang="0">
                  <a:pos x="T4" y="T5"/>
                </a:cxn>
              </a:cxnLst>
              <a:rect l="0" t="0" r="r" b="b"/>
              <a:pathLst>
                <a:path w="1" h="2">
                  <a:moveTo>
                    <a:pt x="0" y="1"/>
                  </a:moveTo>
                  <a:cubicBezTo>
                    <a:pt x="1" y="2"/>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89" name="Freeform 128"/>
            <p:cNvSpPr/>
            <p:nvPr/>
          </p:nvSpPr>
          <p:spPr bwMode="auto">
            <a:xfrm>
              <a:off x="5070476" y="2068513"/>
              <a:ext cx="4763" cy="4763"/>
            </a:xfrm>
            <a:custGeom>
              <a:avLst/>
              <a:gdLst>
                <a:gd name="T0" fmla="*/ 0 w 1"/>
                <a:gd name="T1" fmla="*/ 0 h 1"/>
                <a:gd name="T2" fmla="*/ 0 w 1"/>
                <a:gd name="T3" fmla="*/ 0 h 1"/>
                <a:gd name="T4" fmla="*/ 1 w 1"/>
                <a:gd name="T5" fmla="*/ 1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0"/>
                  </a:cubicBezTo>
                  <a:cubicBezTo>
                    <a:pt x="0" y="1"/>
                    <a:pt x="1" y="1"/>
                    <a:pt x="1" y="1"/>
                  </a:cubicBezTo>
                  <a:cubicBezTo>
                    <a:pt x="1" y="0"/>
                    <a:pt x="1" y="0"/>
                    <a:pt x="1" y="0"/>
                  </a:cubicBezTo>
                  <a:lnTo>
                    <a:pt x="0" y="0"/>
                  </a:ln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0" name="Freeform 129"/>
            <p:cNvSpPr/>
            <p:nvPr/>
          </p:nvSpPr>
          <p:spPr bwMode="auto">
            <a:xfrm>
              <a:off x="4933951" y="2089151"/>
              <a:ext cx="9525" cy="9525"/>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2" y="2"/>
                    <a:pt x="2" y="1"/>
                    <a:pt x="2"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1" name="Freeform 130"/>
            <p:cNvSpPr/>
            <p:nvPr/>
          </p:nvSpPr>
          <p:spPr bwMode="auto">
            <a:xfrm>
              <a:off x="4943476" y="2157413"/>
              <a:ext cx="7938" cy="9525"/>
            </a:xfrm>
            <a:custGeom>
              <a:avLst/>
              <a:gdLst>
                <a:gd name="T0" fmla="*/ 1 w 2"/>
                <a:gd name="T1" fmla="*/ 1 h 2"/>
                <a:gd name="T2" fmla="*/ 1 w 2"/>
                <a:gd name="T3" fmla="*/ 1 h 2"/>
                <a:gd name="T4" fmla="*/ 1 w 2"/>
                <a:gd name="T5" fmla="*/ 1 h 2"/>
              </a:gdLst>
              <a:ahLst/>
              <a:cxnLst>
                <a:cxn ang="0">
                  <a:pos x="T0" y="T1"/>
                </a:cxn>
                <a:cxn ang="0">
                  <a:pos x="T2" y="T3"/>
                </a:cxn>
                <a:cxn ang="0">
                  <a:pos x="T4" y="T5"/>
                </a:cxn>
              </a:cxnLst>
              <a:rect l="0" t="0" r="r" b="b"/>
              <a:pathLst>
                <a:path w="2" h="2">
                  <a:moveTo>
                    <a:pt x="1" y="1"/>
                  </a:moveTo>
                  <a:cubicBezTo>
                    <a:pt x="1" y="2"/>
                    <a:pt x="2" y="1"/>
                    <a:pt x="1" y="1"/>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2" name="Freeform 131"/>
            <p:cNvSpPr/>
            <p:nvPr/>
          </p:nvSpPr>
          <p:spPr bwMode="auto">
            <a:xfrm>
              <a:off x="5032376" y="2124076"/>
              <a:ext cx="7938" cy="3175"/>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1" y="1"/>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3" name="Freeform 132"/>
            <p:cNvSpPr/>
            <p:nvPr/>
          </p:nvSpPr>
          <p:spPr bwMode="auto">
            <a:xfrm>
              <a:off x="4900613" y="22510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4" name="Freeform 133"/>
            <p:cNvSpPr/>
            <p:nvPr/>
          </p:nvSpPr>
          <p:spPr bwMode="auto">
            <a:xfrm>
              <a:off x="4921251" y="2276476"/>
              <a:ext cx="4763"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0"/>
                    <a:pt x="0" y="1"/>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6" name="Freeform 134"/>
            <p:cNvSpPr/>
            <p:nvPr/>
          </p:nvSpPr>
          <p:spPr bwMode="auto">
            <a:xfrm>
              <a:off x="4921251" y="2311401"/>
              <a:ext cx="12700" cy="12700"/>
            </a:xfrm>
            <a:custGeom>
              <a:avLst/>
              <a:gdLst>
                <a:gd name="T0" fmla="*/ 1 w 3"/>
                <a:gd name="T1" fmla="*/ 2 h 3"/>
                <a:gd name="T2" fmla="*/ 2 w 3"/>
                <a:gd name="T3" fmla="*/ 0 h 3"/>
                <a:gd name="T4" fmla="*/ 1 w 3"/>
                <a:gd name="T5" fmla="*/ 2 h 3"/>
              </a:gdLst>
              <a:ahLst/>
              <a:cxnLst>
                <a:cxn ang="0">
                  <a:pos x="T0" y="T1"/>
                </a:cxn>
                <a:cxn ang="0">
                  <a:pos x="T2" y="T3"/>
                </a:cxn>
                <a:cxn ang="0">
                  <a:pos x="T4" y="T5"/>
                </a:cxn>
              </a:cxnLst>
              <a:rect l="0" t="0" r="r" b="b"/>
              <a:pathLst>
                <a:path w="3" h="3">
                  <a:moveTo>
                    <a:pt x="1" y="2"/>
                  </a:moveTo>
                  <a:cubicBezTo>
                    <a:pt x="2" y="3"/>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7" name="Freeform 135"/>
            <p:cNvSpPr/>
            <p:nvPr/>
          </p:nvSpPr>
          <p:spPr bwMode="auto">
            <a:xfrm>
              <a:off x="4956176" y="2276476"/>
              <a:ext cx="4763" cy="4763"/>
            </a:xfrm>
            <a:custGeom>
              <a:avLst/>
              <a:gdLst>
                <a:gd name="T0" fmla="*/ 1 w 1"/>
                <a:gd name="T1" fmla="*/ 0 h 1"/>
                <a:gd name="T2" fmla="*/ 0 w 1"/>
                <a:gd name="T3" fmla="*/ 0 h 1"/>
                <a:gd name="T4" fmla="*/ 1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1" y="1"/>
                  </a:cubicBezTo>
                  <a:cubicBezTo>
                    <a:pt x="1" y="1"/>
                    <a:pt x="1" y="1"/>
                    <a:pt x="1" y="1"/>
                  </a:cubicBezTo>
                  <a:cubicBezTo>
                    <a:pt x="1" y="1"/>
                    <a:pt x="1" y="0"/>
                    <a:pt x="1" y="0"/>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8" name="Freeform 136"/>
            <p:cNvSpPr/>
            <p:nvPr/>
          </p:nvSpPr>
          <p:spPr bwMode="auto">
            <a:xfrm>
              <a:off x="4989513" y="2362201"/>
              <a:ext cx="9525" cy="7938"/>
            </a:xfrm>
            <a:custGeom>
              <a:avLst/>
              <a:gdLst>
                <a:gd name="T0" fmla="*/ 1 w 2"/>
                <a:gd name="T1" fmla="*/ 2 h 2"/>
                <a:gd name="T2" fmla="*/ 2 w 2"/>
                <a:gd name="T3" fmla="*/ 0 h 2"/>
                <a:gd name="T4" fmla="*/ 1 w 2"/>
                <a:gd name="T5" fmla="*/ 2 h 2"/>
              </a:gdLst>
              <a:ahLst/>
              <a:cxnLst>
                <a:cxn ang="0">
                  <a:pos x="T0" y="T1"/>
                </a:cxn>
                <a:cxn ang="0">
                  <a:pos x="T2" y="T3"/>
                </a:cxn>
                <a:cxn ang="0">
                  <a:pos x="T4" y="T5"/>
                </a:cxn>
              </a:cxnLst>
              <a:rect l="0" t="0" r="r" b="b"/>
              <a:pathLst>
                <a:path w="2" h="2">
                  <a:moveTo>
                    <a:pt x="1" y="2"/>
                  </a:moveTo>
                  <a:cubicBezTo>
                    <a:pt x="1" y="2"/>
                    <a:pt x="2"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99" name="Freeform 137"/>
            <p:cNvSpPr/>
            <p:nvPr/>
          </p:nvSpPr>
          <p:spPr bwMode="auto">
            <a:xfrm>
              <a:off x="5024438" y="2324101"/>
              <a:ext cx="7938" cy="7938"/>
            </a:xfrm>
            <a:custGeom>
              <a:avLst/>
              <a:gdLst>
                <a:gd name="T0" fmla="*/ 0 w 2"/>
                <a:gd name="T1" fmla="*/ 1 h 2"/>
                <a:gd name="T2" fmla="*/ 0 w 2"/>
                <a:gd name="T3" fmla="*/ 1 h 2"/>
                <a:gd name="T4" fmla="*/ 1 w 2"/>
                <a:gd name="T5" fmla="*/ 2 h 2"/>
                <a:gd name="T6" fmla="*/ 1 w 2"/>
                <a:gd name="T7" fmla="*/ 2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1"/>
                    <a:pt x="0" y="1"/>
                    <a:pt x="0" y="1"/>
                  </a:cubicBezTo>
                  <a:cubicBezTo>
                    <a:pt x="1" y="2"/>
                    <a:pt x="1" y="2"/>
                    <a:pt x="1" y="2"/>
                  </a:cubicBezTo>
                  <a:cubicBezTo>
                    <a:pt x="1" y="2"/>
                    <a:pt x="1" y="2"/>
                    <a:pt x="1" y="2"/>
                  </a:cubicBezTo>
                  <a:cubicBezTo>
                    <a:pt x="2" y="1"/>
                    <a:pt x="0" y="0"/>
                    <a:pt x="0"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0" name="Freeform 138"/>
            <p:cNvSpPr/>
            <p:nvPr/>
          </p:nvSpPr>
          <p:spPr bwMode="auto">
            <a:xfrm>
              <a:off x="5172076" y="2144713"/>
              <a:ext cx="9525" cy="9525"/>
            </a:xfrm>
            <a:custGeom>
              <a:avLst/>
              <a:gdLst>
                <a:gd name="T0" fmla="*/ 1 w 2"/>
                <a:gd name="T1" fmla="*/ 2 h 2"/>
                <a:gd name="T2" fmla="*/ 2 w 2"/>
                <a:gd name="T3" fmla="*/ 1 h 2"/>
                <a:gd name="T4" fmla="*/ 1 w 2"/>
                <a:gd name="T5" fmla="*/ 2 h 2"/>
              </a:gdLst>
              <a:ahLst/>
              <a:cxnLst>
                <a:cxn ang="0">
                  <a:pos x="T0" y="T1"/>
                </a:cxn>
                <a:cxn ang="0">
                  <a:pos x="T2" y="T3"/>
                </a:cxn>
                <a:cxn ang="0">
                  <a:pos x="T4" y="T5"/>
                </a:cxn>
              </a:cxnLst>
              <a:rect l="0" t="0" r="r" b="b"/>
              <a:pathLst>
                <a:path w="2" h="2">
                  <a:moveTo>
                    <a:pt x="1" y="2"/>
                  </a:moveTo>
                  <a:cubicBezTo>
                    <a:pt x="2" y="2"/>
                    <a:pt x="2" y="1"/>
                    <a:pt x="2" y="1"/>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1" name="Freeform 139"/>
            <p:cNvSpPr/>
            <p:nvPr/>
          </p:nvSpPr>
          <p:spPr bwMode="auto">
            <a:xfrm>
              <a:off x="5146676" y="2162176"/>
              <a:ext cx="12700" cy="12700"/>
            </a:xfrm>
            <a:custGeom>
              <a:avLst/>
              <a:gdLst>
                <a:gd name="T0" fmla="*/ 1 w 3"/>
                <a:gd name="T1" fmla="*/ 2 h 3"/>
                <a:gd name="T2" fmla="*/ 2 w 3"/>
                <a:gd name="T3" fmla="*/ 1 h 3"/>
                <a:gd name="T4" fmla="*/ 1 w 3"/>
                <a:gd name="T5" fmla="*/ 2 h 3"/>
              </a:gdLst>
              <a:ahLst/>
              <a:cxnLst>
                <a:cxn ang="0">
                  <a:pos x="T0" y="T1"/>
                </a:cxn>
                <a:cxn ang="0">
                  <a:pos x="T2" y="T3"/>
                </a:cxn>
                <a:cxn ang="0">
                  <a:pos x="T4" y="T5"/>
                </a:cxn>
              </a:cxnLst>
              <a:rect l="0" t="0" r="r" b="b"/>
              <a:pathLst>
                <a:path w="3" h="3">
                  <a:moveTo>
                    <a:pt x="1" y="2"/>
                  </a:moveTo>
                  <a:cubicBezTo>
                    <a:pt x="2" y="3"/>
                    <a:pt x="3" y="2"/>
                    <a:pt x="2" y="1"/>
                  </a:cubicBezTo>
                  <a:cubicBezTo>
                    <a:pt x="1" y="0"/>
                    <a:pt x="0" y="2"/>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2" name="Freeform 140"/>
            <p:cNvSpPr/>
            <p:nvPr/>
          </p:nvSpPr>
          <p:spPr bwMode="auto">
            <a:xfrm>
              <a:off x="5130801" y="2251076"/>
              <a:ext cx="7938" cy="7938"/>
            </a:xfrm>
            <a:custGeom>
              <a:avLst/>
              <a:gdLst>
                <a:gd name="T0" fmla="*/ 1 w 2"/>
                <a:gd name="T1" fmla="*/ 2 h 2"/>
                <a:gd name="T2" fmla="*/ 1 w 2"/>
                <a:gd name="T3" fmla="*/ 1 h 2"/>
                <a:gd name="T4" fmla="*/ 0 w 2"/>
                <a:gd name="T5" fmla="*/ 1 h 2"/>
                <a:gd name="T6" fmla="*/ 0 w 2"/>
                <a:gd name="T7" fmla="*/ 2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1"/>
                  </a:cubicBezTo>
                  <a:cubicBezTo>
                    <a:pt x="2" y="1"/>
                    <a:pt x="1" y="0"/>
                    <a:pt x="0" y="1"/>
                  </a:cubicBezTo>
                  <a:cubicBezTo>
                    <a:pt x="0" y="1"/>
                    <a:pt x="0" y="1"/>
                    <a:pt x="0" y="2"/>
                  </a:cubicBezTo>
                  <a:cubicBezTo>
                    <a:pt x="1" y="2"/>
                    <a:pt x="1" y="2"/>
                    <a:pt x="1" y="2"/>
                  </a:cubicBezTo>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3" name="Freeform 141"/>
            <p:cNvSpPr/>
            <p:nvPr/>
          </p:nvSpPr>
          <p:spPr bwMode="auto">
            <a:xfrm>
              <a:off x="5138738" y="2349501"/>
              <a:ext cx="7938" cy="3175"/>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2" y="1"/>
                    <a:pt x="2" y="1"/>
                    <a:pt x="2"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4" name="Freeform 142"/>
            <p:cNvSpPr/>
            <p:nvPr/>
          </p:nvSpPr>
          <p:spPr bwMode="auto">
            <a:xfrm>
              <a:off x="5105401" y="2352676"/>
              <a:ext cx="12700" cy="9525"/>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2" y="2"/>
                    <a:pt x="3" y="1"/>
                    <a:pt x="2" y="0"/>
                  </a:cubicBezTo>
                  <a:cubicBezTo>
                    <a:pt x="1" y="0"/>
                    <a:pt x="0" y="1"/>
                    <a:pt x="1" y="2"/>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5" name="Freeform 143"/>
            <p:cNvSpPr/>
            <p:nvPr/>
          </p:nvSpPr>
          <p:spPr bwMode="auto">
            <a:xfrm>
              <a:off x="5199063" y="2268538"/>
              <a:ext cx="7938" cy="7938"/>
            </a:xfrm>
            <a:custGeom>
              <a:avLst/>
              <a:gdLst>
                <a:gd name="T0" fmla="*/ 1 w 2"/>
                <a:gd name="T1" fmla="*/ 1 h 2"/>
                <a:gd name="T2" fmla="*/ 1 w 2"/>
                <a:gd name="T3" fmla="*/ 0 h 2"/>
                <a:gd name="T4" fmla="*/ 1 w 2"/>
                <a:gd name="T5" fmla="*/ 1 h 2"/>
              </a:gdLst>
              <a:ahLst/>
              <a:cxnLst>
                <a:cxn ang="0">
                  <a:pos x="T0" y="T1"/>
                </a:cxn>
                <a:cxn ang="0">
                  <a:pos x="T2" y="T3"/>
                </a:cxn>
                <a:cxn ang="0">
                  <a:pos x="T4" y="T5"/>
                </a:cxn>
              </a:cxnLst>
              <a:rect l="0" t="0" r="r" b="b"/>
              <a:pathLst>
                <a:path w="2" h="2">
                  <a:moveTo>
                    <a:pt x="1" y="1"/>
                  </a:moveTo>
                  <a:cubicBezTo>
                    <a:pt x="1" y="2"/>
                    <a:pt x="2" y="1"/>
                    <a:pt x="1" y="0"/>
                  </a:cubicBezTo>
                  <a:cubicBezTo>
                    <a:pt x="1" y="0"/>
                    <a:pt x="0" y="1"/>
                    <a:pt x="1" y="1"/>
                  </a:cubicBezTo>
                  <a:close/>
                </a:path>
              </a:pathLst>
            </a:custGeom>
            <a:solidFill>
              <a:srgbClr val="5FACB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7" name="Freeform 146"/>
            <p:cNvSpPr>
              <a:spLocks noEditPoints="1"/>
            </p:cNvSpPr>
            <p:nvPr/>
          </p:nvSpPr>
          <p:spPr bwMode="auto">
            <a:xfrm>
              <a:off x="4875213" y="2111376"/>
              <a:ext cx="357188" cy="238125"/>
            </a:xfrm>
            <a:custGeom>
              <a:avLst/>
              <a:gdLst>
                <a:gd name="T0" fmla="*/ 84 w 84"/>
                <a:gd name="T1" fmla="*/ 30 h 56"/>
                <a:gd name="T2" fmla="*/ 84 w 84"/>
                <a:gd name="T3" fmla="*/ 34 h 56"/>
                <a:gd name="T4" fmla="*/ 84 w 84"/>
                <a:gd name="T5" fmla="*/ 30 h 56"/>
                <a:gd name="T6" fmla="*/ 3 w 84"/>
                <a:gd name="T7" fmla="*/ 12 h 56"/>
                <a:gd name="T8" fmla="*/ 0 w 84"/>
                <a:gd name="T9" fmla="*/ 23 h 56"/>
                <a:gd name="T10" fmla="*/ 40 w 84"/>
                <a:gd name="T11" fmla="*/ 44 h 56"/>
                <a:gd name="T12" fmla="*/ 72 w 84"/>
                <a:gd name="T13" fmla="*/ 56 h 56"/>
                <a:gd name="T14" fmla="*/ 80 w 84"/>
                <a:gd name="T15" fmla="*/ 45 h 56"/>
                <a:gd name="T16" fmla="*/ 45 w 84"/>
                <a:gd name="T17" fmla="*/ 32 h 56"/>
                <a:gd name="T18" fmla="*/ 3 w 84"/>
                <a:gd name="T19" fmla="*/ 12 h 56"/>
                <a:gd name="T20" fmla="*/ 9 w 84"/>
                <a:gd name="T21" fmla="*/ 0 h 56"/>
                <a:gd name="T22" fmla="*/ 7 w 84"/>
                <a:gd name="T23" fmla="*/ 3 h 56"/>
                <a:gd name="T24" fmla="*/ 9 w 8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 h="56">
                  <a:moveTo>
                    <a:pt x="84" y="30"/>
                  </a:moveTo>
                  <a:cubicBezTo>
                    <a:pt x="84" y="34"/>
                    <a:pt x="84" y="34"/>
                    <a:pt x="84" y="34"/>
                  </a:cubicBezTo>
                  <a:cubicBezTo>
                    <a:pt x="84" y="33"/>
                    <a:pt x="84" y="31"/>
                    <a:pt x="84" y="30"/>
                  </a:cubicBezTo>
                  <a:moveTo>
                    <a:pt x="3" y="12"/>
                  </a:moveTo>
                  <a:cubicBezTo>
                    <a:pt x="1" y="16"/>
                    <a:pt x="0" y="19"/>
                    <a:pt x="0" y="23"/>
                  </a:cubicBezTo>
                  <a:cubicBezTo>
                    <a:pt x="11" y="30"/>
                    <a:pt x="24" y="37"/>
                    <a:pt x="40" y="44"/>
                  </a:cubicBezTo>
                  <a:cubicBezTo>
                    <a:pt x="51" y="49"/>
                    <a:pt x="62" y="53"/>
                    <a:pt x="72" y="56"/>
                  </a:cubicBezTo>
                  <a:cubicBezTo>
                    <a:pt x="75" y="53"/>
                    <a:pt x="78" y="49"/>
                    <a:pt x="80" y="45"/>
                  </a:cubicBezTo>
                  <a:cubicBezTo>
                    <a:pt x="70" y="42"/>
                    <a:pt x="58" y="37"/>
                    <a:pt x="45" y="32"/>
                  </a:cubicBezTo>
                  <a:cubicBezTo>
                    <a:pt x="28" y="25"/>
                    <a:pt x="13" y="17"/>
                    <a:pt x="3" y="12"/>
                  </a:cubicBezTo>
                  <a:moveTo>
                    <a:pt x="9" y="0"/>
                  </a:moveTo>
                  <a:cubicBezTo>
                    <a:pt x="8" y="1"/>
                    <a:pt x="7" y="2"/>
                    <a:pt x="7" y="3"/>
                  </a:cubicBezTo>
                  <a:cubicBezTo>
                    <a:pt x="9" y="0"/>
                    <a:pt x="9" y="0"/>
                    <a:pt x="9" y="0"/>
                  </a:cubicBezTo>
                </a:path>
              </a:pathLst>
            </a:custGeom>
            <a:solidFill>
              <a:srgbClr val="DBEBE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1129" name="组合 1128"/>
          <p:cNvGrpSpPr/>
          <p:nvPr/>
        </p:nvGrpSpPr>
        <p:grpSpPr>
          <a:xfrm>
            <a:off x="749850" y="1922947"/>
            <a:ext cx="360363" cy="357188"/>
            <a:chOff x="4748213" y="3360738"/>
            <a:chExt cx="360363" cy="357188"/>
          </a:xfrm>
        </p:grpSpPr>
        <p:sp>
          <p:nvSpPr>
            <p:cNvPr id="1108" name="Freeform 147"/>
            <p:cNvSpPr/>
            <p:nvPr/>
          </p:nvSpPr>
          <p:spPr bwMode="auto">
            <a:xfrm>
              <a:off x="4748213" y="3360738"/>
              <a:ext cx="360363" cy="357188"/>
            </a:xfrm>
            <a:custGeom>
              <a:avLst/>
              <a:gdLst>
                <a:gd name="T0" fmla="*/ 11 w 85"/>
                <a:gd name="T1" fmla="*/ 63 h 84"/>
                <a:gd name="T2" fmla="*/ 21 w 85"/>
                <a:gd name="T3" fmla="*/ 12 h 84"/>
                <a:gd name="T4" fmla="*/ 73 w 85"/>
                <a:gd name="T5" fmla="*/ 20 h 84"/>
                <a:gd name="T6" fmla="*/ 64 w 85"/>
                <a:gd name="T7" fmla="*/ 73 h 84"/>
                <a:gd name="T8" fmla="*/ 11 w 85"/>
                <a:gd name="T9" fmla="*/ 63 h 84"/>
              </a:gdLst>
              <a:ahLst/>
              <a:cxnLst>
                <a:cxn ang="0">
                  <a:pos x="T0" y="T1"/>
                </a:cxn>
                <a:cxn ang="0">
                  <a:pos x="T2" y="T3"/>
                </a:cxn>
                <a:cxn ang="0">
                  <a:pos x="T4" y="T5"/>
                </a:cxn>
                <a:cxn ang="0">
                  <a:pos x="T6" y="T7"/>
                </a:cxn>
                <a:cxn ang="0">
                  <a:pos x="T8" y="T9"/>
                </a:cxn>
              </a:cxnLst>
              <a:rect l="0" t="0" r="r" b="b"/>
              <a:pathLst>
                <a:path w="85" h="84">
                  <a:moveTo>
                    <a:pt x="11" y="63"/>
                  </a:moveTo>
                  <a:cubicBezTo>
                    <a:pt x="0" y="47"/>
                    <a:pt x="3" y="24"/>
                    <a:pt x="21" y="12"/>
                  </a:cubicBezTo>
                  <a:cubicBezTo>
                    <a:pt x="38" y="0"/>
                    <a:pt x="62" y="4"/>
                    <a:pt x="73" y="20"/>
                  </a:cubicBezTo>
                  <a:cubicBezTo>
                    <a:pt x="85" y="36"/>
                    <a:pt x="81" y="61"/>
                    <a:pt x="64" y="73"/>
                  </a:cubicBezTo>
                  <a:cubicBezTo>
                    <a:pt x="47" y="84"/>
                    <a:pt x="22" y="79"/>
                    <a:pt x="11" y="6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09" name="Freeform 148"/>
            <p:cNvSpPr/>
            <p:nvPr/>
          </p:nvSpPr>
          <p:spPr bwMode="auto">
            <a:xfrm>
              <a:off x="4951413" y="3621088"/>
              <a:ext cx="42863" cy="33338"/>
            </a:xfrm>
            <a:custGeom>
              <a:avLst/>
              <a:gdLst>
                <a:gd name="T0" fmla="*/ 1 w 10"/>
                <a:gd name="T1" fmla="*/ 7 h 8"/>
                <a:gd name="T2" fmla="*/ 4 w 10"/>
                <a:gd name="T3" fmla="*/ 2 h 8"/>
                <a:gd name="T4" fmla="*/ 9 w 10"/>
                <a:gd name="T5" fmla="*/ 1 h 8"/>
                <a:gd name="T6" fmla="*/ 8 w 10"/>
                <a:gd name="T7" fmla="*/ 6 h 8"/>
                <a:gd name="T8" fmla="*/ 1 w 10"/>
                <a:gd name="T9" fmla="*/ 7 h 8"/>
              </a:gdLst>
              <a:ahLst/>
              <a:cxnLst>
                <a:cxn ang="0">
                  <a:pos x="T0" y="T1"/>
                </a:cxn>
                <a:cxn ang="0">
                  <a:pos x="T2" y="T3"/>
                </a:cxn>
                <a:cxn ang="0">
                  <a:pos x="T4" y="T5"/>
                </a:cxn>
                <a:cxn ang="0">
                  <a:pos x="T6" y="T7"/>
                </a:cxn>
                <a:cxn ang="0">
                  <a:pos x="T8" y="T9"/>
                </a:cxn>
              </a:cxnLst>
              <a:rect l="0" t="0" r="r" b="b"/>
              <a:pathLst>
                <a:path w="10" h="8">
                  <a:moveTo>
                    <a:pt x="1" y="7"/>
                  </a:moveTo>
                  <a:cubicBezTo>
                    <a:pt x="0" y="6"/>
                    <a:pt x="1" y="3"/>
                    <a:pt x="4" y="2"/>
                  </a:cubicBezTo>
                  <a:cubicBezTo>
                    <a:pt x="6" y="0"/>
                    <a:pt x="8" y="0"/>
                    <a:pt x="9" y="1"/>
                  </a:cubicBezTo>
                  <a:cubicBezTo>
                    <a:pt x="10" y="2"/>
                    <a:pt x="10" y="4"/>
                    <a:pt x="8" y="6"/>
                  </a:cubicBezTo>
                  <a:cubicBezTo>
                    <a:pt x="5" y="7"/>
                    <a:pt x="2" y="8"/>
                    <a:pt x="1" y="7"/>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0" name="Freeform 149"/>
            <p:cNvSpPr/>
            <p:nvPr/>
          </p:nvSpPr>
          <p:spPr bwMode="auto">
            <a:xfrm>
              <a:off x="4887913" y="3505201"/>
              <a:ext cx="33338" cy="30163"/>
            </a:xfrm>
            <a:custGeom>
              <a:avLst/>
              <a:gdLst>
                <a:gd name="T0" fmla="*/ 1 w 8"/>
                <a:gd name="T1" fmla="*/ 2 h 7"/>
                <a:gd name="T2" fmla="*/ 5 w 8"/>
                <a:gd name="T3" fmla="*/ 0 h 7"/>
                <a:gd name="T4" fmla="*/ 7 w 8"/>
                <a:gd name="T5" fmla="*/ 4 h 7"/>
                <a:gd name="T6" fmla="*/ 3 w 8"/>
                <a:gd name="T7" fmla="*/ 7 h 7"/>
                <a:gd name="T8" fmla="*/ 1 w 8"/>
                <a:gd name="T9" fmla="*/ 2 h 7"/>
              </a:gdLst>
              <a:ahLst/>
              <a:cxnLst>
                <a:cxn ang="0">
                  <a:pos x="T0" y="T1"/>
                </a:cxn>
                <a:cxn ang="0">
                  <a:pos x="T2" y="T3"/>
                </a:cxn>
                <a:cxn ang="0">
                  <a:pos x="T4" y="T5"/>
                </a:cxn>
                <a:cxn ang="0">
                  <a:pos x="T6" y="T7"/>
                </a:cxn>
                <a:cxn ang="0">
                  <a:pos x="T8" y="T9"/>
                </a:cxn>
              </a:cxnLst>
              <a:rect l="0" t="0" r="r" b="b"/>
              <a:pathLst>
                <a:path w="8" h="7">
                  <a:moveTo>
                    <a:pt x="1" y="2"/>
                  </a:moveTo>
                  <a:cubicBezTo>
                    <a:pt x="2" y="1"/>
                    <a:pt x="4" y="0"/>
                    <a:pt x="5" y="0"/>
                  </a:cubicBezTo>
                  <a:cubicBezTo>
                    <a:pt x="7" y="1"/>
                    <a:pt x="8" y="3"/>
                    <a:pt x="7" y="4"/>
                  </a:cubicBezTo>
                  <a:cubicBezTo>
                    <a:pt x="6" y="6"/>
                    <a:pt x="5" y="7"/>
                    <a:pt x="3" y="7"/>
                  </a:cubicBezTo>
                  <a:cubicBezTo>
                    <a:pt x="2" y="6"/>
                    <a:pt x="0" y="4"/>
                    <a:pt x="1" y="2"/>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1" name="Freeform 150"/>
            <p:cNvSpPr/>
            <p:nvPr/>
          </p:nvSpPr>
          <p:spPr bwMode="auto">
            <a:xfrm>
              <a:off x="4875213" y="3416301"/>
              <a:ext cx="20638" cy="17463"/>
            </a:xfrm>
            <a:custGeom>
              <a:avLst/>
              <a:gdLst>
                <a:gd name="T0" fmla="*/ 1 w 5"/>
                <a:gd name="T1" fmla="*/ 3 h 4"/>
                <a:gd name="T2" fmla="*/ 2 w 5"/>
                <a:gd name="T3" fmla="*/ 1 h 4"/>
                <a:gd name="T4" fmla="*/ 4 w 5"/>
                <a:gd name="T5" fmla="*/ 1 h 4"/>
                <a:gd name="T6" fmla="*/ 4 w 5"/>
                <a:gd name="T7" fmla="*/ 3 h 4"/>
                <a:gd name="T8" fmla="*/ 1 w 5"/>
                <a:gd name="T9" fmla="*/ 3 h 4"/>
              </a:gdLst>
              <a:ahLst/>
              <a:cxnLst>
                <a:cxn ang="0">
                  <a:pos x="T0" y="T1"/>
                </a:cxn>
                <a:cxn ang="0">
                  <a:pos x="T2" y="T3"/>
                </a:cxn>
                <a:cxn ang="0">
                  <a:pos x="T4" y="T5"/>
                </a:cxn>
                <a:cxn ang="0">
                  <a:pos x="T6" y="T7"/>
                </a:cxn>
                <a:cxn ang="0">
                  <a:pos x="T8" y="T9"/>
                </a:cxn>
              </a:cxnLst>
              <a:rect l="0" t="0" r="r" b="b"/>
              <a:pathLst>
                <a:path w="5" h="4">
                  <a:moveTo>
                    <a:pt x="1" y="3"/>
                  </a:moveTo>
                  <a:cubicBezTo>
                    <a:pt x="0" y="2"/>
                    <a:pt x="1" y="1"/>
                    <a:pt x="2" y="1"/>
                  </a:cubicBezTo>
                  <a:cubicBezTo>
                    <a:pt x="3" y="0"/>
                    <a:pt x="4" y="0"/>
                    <a:pt x="4" y="1"/>
                  </a:cubicBezTo>
                  <a:cubicBezTo>
                    <a:pt x="5" y="1"/>
                    <a:pt x="5" y="2"/>
                    <a:pt x="4" y="3"/>
                  </a:cubicBezTo>
                  <a:cubicBezTo>
                    <a:pt x="3" y="4"/>
                    <a:pt x="1" y="4"/>
                    <a:pt x="1"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2" name="Freeform 151"/>
            <p:cNvSpPr/>
            <p:nvPr/>
          </p:nvSpPr>
          <p:spPr bwMode="auto">
            <a:xfrm>
              <a:off x="4875213" y="3636963"/>
              <a:ext cx="12700" cy="12700"/>
            </a:xfrm>
            <a:custGeom>
              <a:avLst/>
              <a:gdLst>
                <a:gd name="T0" fmla="*/ 0 w 3"/>
                <a:gd name="T1" fmla="*/ 2 h 3"/>
                <a:gd name="T2" fmla="*/ 0 w 3"/>
                <a:gd name="T3" fmla="*/ 0 h 3"/>
                <a:gd name="T4" fmla="*/ 2 w 3"/>
                <a:gd name="T5" fmla="*/ 0 h 3"/>
                <a:gd name="T6" fmla="*/ 2 w 3"/>
                <a:gd name="T7" fmla="*/ 2 h 3"/>
                <a:gd name="T8" fmla="*/ 0 w 3"/>
                <a:gd name="T9" fmla="*/ 2 h 3"/>
              </a:gdLst>
              <a:ahLst/>
              <a:cxnLst>
                <a:cxn ang="0">
                  <a:pos x="T0" y="T1"/>
                </a:cxn>
                <a:cxn ang="0">
                  <a:pos x="T2" y="T3"/>
                </a:cxn>
                <a:cxn ang="0">
                  <a:pos x="T4" y="T5"/>
                </a:cxn>
                <a:cxn ang="0">
                  <a:pos x="T6" y="T7"/>
                </a:cxn>
                <a:cxn ang="0">
                  <a:pos x="T8" y="T9"/>
                </a:cxn>
              </a:cxnLst>
              <a:rect l="0" t="0" r="r" b="b"/>
              <a:pathLst>
                <a:path w="3" h="3">
                  <a:moveTo>
                    <a:pt x="0" y="2"/>
                  </a:moveTo>
                  <a:cubicBezTo>
                    <a:pt x="0" y="1"/>
                    <a:pt x="0" y="1"/>
                    <a:pt x="0" y="0"/>
                  </a:cubicBezTo>
                  <a:cubicBezTo>
                    <a:pt x="1" y="0"/>
                    <a:pt x="2" y="0"/>
                    <a:pt x="2" y="0"/>
                  </a:cubicBezTo>
                  <a:cubicBezTo>
                    <a:pt x="3" y="1"/>
                    <a:pt x="2" y="2"/>
                    <a:pt x="2" y="2"/>
                  </a:cubicBezTo>
                  <a:cubicBezTo>
                    <a:pt x="1" y="3"/>
                    <a:pt x="0" y="3"/>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3" name="Freeform 152"/>
            <p:cNvSpPr/>
            <p:nvPr/>
          </p:nvSpPr>
          <p:spPr bwMode="auto">
            <a:xfrm>
              <a:off x="5019676" y="3594101"/>
              <a:ext cx="12700" cy="12700"/>
            </a:xfrm>
            <a:custGeom>
              <a:avLst/>
              <a:gdLst>
                <a:gd name="T0" fmla="*/ 0 w 3"/>
                <a:gd name="T1" fmla="*/ 3 h 3"/>
                <a:gd name="T2" fmla="*/ 1 w 3"/>
                <a:gd name="T3" fmla="*/ 1 h 3"/>
                <a:gd name="T4" fmla="*/ 3 w 3"/>
                <a:gd name="T5" fmla="*/ 1 h 3"/>
                <a:gd name="T6" fmla="*/ 2 w 3"/>
                <a:gd name="T7" fmla="*/ 3 h 3"/>
                <a:gd name="T8" fmla="*/ 0 w 3"/>
                <a:gd name="T9" fmla="*/ 3 h 3"/>
              </a:gdLst>
              <a:ahLst/>
              <a:cxnLst>
                <a:cxn ang="0">
                  <a:pos x="T0" y="T1"/>
                </a:cxn>
                <a:cxn ang="0">
                  <a:pos x="T2" y="T3"/>
                </a:cxn>
                <a:cxn ang="0">
                  <a:pos x="T4" y="T5"/>
                </a:cxn>
                <a:cxn ang="0">
                  <a:pos x="T6" y="T7"/>
                </a:cxn>
                <a:cxn ang="0">
                  <a:pos x="T8" y="T9"/>
                </a:cxn>
              </a:cxnLst>
              <a:rect l="0" t="0" r="r" b="b"/>
              <a:pathLst>
                <a:path w="3" h="3">
                  <a:moveTo>
                    <a:pt x="0" y="3"/>
                  </a:moveTo>
                  <a:cubicBezTo>
                    <a:pt x="0" y="2"/>
                    <a:pt x="0" y="1"/>
                    <a:pt x="1" y="1"/>
                  </a:cubicBezTo>
                  <a:cubicBezTo>
                    <a:pt x="1" y="0"/>
                    <a:pt x="2" y="0"/>
                    <a:pt x="3" y="1"/>
                  </a:cubicBezTo>
                  <a:cubicBezTo>
                    <a:pt x="3" y="1"/>
                    <a:pt x="3" y="2"/>
                    <a:pt x="2" y="3"/>
                  </a:cubicBezTo>
                  <a:cubicBezTo>
                    <a:pt x="2" y="3"/>
                    <a:pt x="1" y="3"/>
                    <a:pt x="0" y="3"/>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4" name="Freeform 153"/>
            <p:cNvSpPr/>
            <p:nvPr/>
          </p:nvSpPr>
          <p:spPr bwMode="auto">
            <a:xfrm>
              <a:off x="4960938" y="3621088"/>
              <a:ext cx="25400" cy="20638"/>
            </a:xfrm>
            <a:custGeom>
              <a:avLst/>
              <a:gdLst>
                <a:gd name="T0" fmla="*/ 4 w 6"/>
                <a:gd name="T1" fmla="*/ 4 h 5"/>
                <a:gd name="T2" fmla="*/ 6 w 6"/>
                <a:gd name="T3" fmla="*/ 1 h 5"/>
                <a:gd name="T4" fmla="*/ 2 w 6"/>
                <a:gd name="T5" fmla="*/ 2 h 5"/>
                <a:gd name="T6" fmla="*/ 0 w 6"/>
                <a:gd name="T7" fmla="*/ 4 h 5"/>
                <a:gd name="T8" fmla="*/ 4 w 6"/>
                <a:gd name="T9" fmla="*/ 4 h 5"/>
              </a:gdLst>
              <a:ahLst/>
              <a:cxnLst>
                <a:cxn ang="0">
                  <a:pos x="T0" y="T1"/>
                </a:cxn>
                <a:cxn ang="0">
                  <a:pos x="T2" y="T3"/>
                </a:cxn>
                <a:cxn ang="0">
                  <a:pos x="T4" y="T5"/>
                </a:cxn>
                <a:cxn ang="0">
                  <a:pos x="T6" y="T7"/>
                </a:cxn>
                <a:cxn ang="0">
                  <a:pos x="T8" y="T9"/>
                </a:cxn>
              </a:cxnLst>
              <a:rect l="0" t="0" r="r" b="b"/>
              <a:pathLst>
                <a:path w="6" h="5">
                  <a:moveTo>
                    <a:pt x="4" y="4"/>
                  </a:moveTo>
                  <a:cubicBezTo>
                    <a:pt x="5" y="4"/>
                    <a:pt x="6" y="2"/>
                    <a:pt x="6" y="1"/>
                  </a:cubicBezTo>
                  <a:cubicBezTo>
                    <a:pt x="5" y="0"/>
                    <a:pt x="3" y="1"/>
                    <a:pt x="2" y="2"/>
                  </a:cubicBezTo>
                  <a:cubicBezTo>
                    <a:pt x="1" y="3"/>
                    <a:pt x="0" y="3"/>
                    <a:pt x="0" y="4"/>
                  </a:cubicBezTo>
                  <a:cubicBezTo>
                    <a:pt x="1" y="5"/>
                    <a:pt x="2" y="5"/>
                    <a:pt x="4" y="4"/>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6" name="Freeform 154"/>
            <p:cNvSpPr/>
            <p:nvPr/>
          </p:nvSpPr>
          <p:spPr bwMode="auto">
            <a:xfrm>
              <a:off x="4994276" y="3459163"/>
              <a:ext cx="55563" cy="33338"/>
            </a:xfrm>
            <a:custGeom>
              <a:avLst/>
              <a:gdLst>
                <a:gd name="T0" fmla="*/ 6 w 13"/>
                <a:gd name="T1" fmla="*/ 4 h 8"/>
                <a:gd name="T2" fmla="*/ 10 w 13"/>
                <a:gd name="T3" fmla="*/ 8 h 8"/>
                <a:gd name="T4" fmla="*/ 12 w 13"/>
                <a:gd name="T5" fmla="*/ 6 h 8"/>
                <a:gd name="T6" fmla="*/ 7 w 13"/>
                <a:gd name="T7" fmla="*/ 1 h 8"/>
                <a:gd name="T8" fmla="*/ 0 w 13"/>
                <a:gd name="T9" fmla="*/ 2 h 8"/>
                <a:gd name="T10" fmla="*/ 0 w 13"/>
                <a:gd name="T11" fmla="*/ 3 h 8"/>
                <a:gd name="T12" fmla="*/ 6 w 13"/>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13" h="8">
                  <a:moveTo>
                    <a:pt x="6" y="4"/>
                  </a:moveTo>
                  <a:cubicBezTo>
                    <a:pt x="8" y="5"/>
                    <a:pt x="10" y="6"/>
                    <a:pt x="10" y="8"/>
                  </a:cubicBezTo>
                  <a:cubicBezTo>
                    <a:pt x="11" y="7"/>
                    <a:pt x="12" y="7"/>
                    <a:pt x="12" y="6"/>
                  </a:cubicBezTo>
                  <a:cubicBezTo>
                    <a:pt x="13" y="4"/>
                    <a:pt x="11" y="2"/>
                    <a:pt x="7" y="1"/>
                  </a:cubicBezTo>
                  <a:cubicBezTo>
                    <a:pt x="4" y="0"/>
                    <a:pt x="1" y="0"/>
                    <a:pt x="0" y="2"/>
                  </a:cubicBezTo>
                  <a:cubicBezTo>
                    <a:pt x="0" y="2"/>
                    <a:pt x="0" y="3"/>
                    <a:pt x="0" y="3"/>
                  </a:cubicBezTo>
                  <a:cubicBezTo>
                    <a:pt x="2" y="3"/>
                    <a:pt x="4" y="3"/>
                    <a:pt x="6" y="4"/>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7" name="Freeform 155"/>
            <p:cNvSpPr/>
            <p:nvPr/>
          </p:nvSpPr>
          <p:spPr bwMode="auto">
            <a:xfrm>
              <a:off x="4994276" y="3471863"/>
              <a:ext cx="42863" cy="20638"/>
            </a:xfrm>
            <a:custGeom>
              <a:avLst/>
              <a:gdLst>
                <a:gd name="T0" fmla="*/ 6 w 10"/>
                <a:gd name="T1" fmla="*/ 5 h 5"/>
                <a:gd name="T2" fmla="*/ 10 w 10"/>
                <a:gd name="T3" fmla="*/ 5 h 5"/>
                <a:gd name="T4" fmla="*/ 6 w 10"/>
                <a:gd name="T5" fmla="*/ 1 h 5"/>
                <a:gd name="T6" fmla="*/ 0 w 10"/>
                <a:gd name="T7" fmla="*/ 0 h 5"/>
                <a:gd name="T8" fmla="*/ 6 w 10"/>
                <a:gd name="T9" fmla="*/ 5 h 5"/>
              </a:gdLst>
              <a:ahLst/>
              <a:cxnLst>
                <a:cxn ang="0">
                  <a:pos x="T0" y="T1"/>
                </a:cxn>
                <a:cxn ang="0">
                  <a:pos x="T2" y="T3"/>
                </a:cxn>
                <a:cxn ang="0">
                  <a:pos x="T4" y="T5"/>
                </a:cxn>
                <a:cxn ang="0">
                  <a:pos x="T6" y="T7"/>
                </a:cxn>
                <a:cxn ang="0">
                  <a:pos x="T8" y="T9"/>
                </a:cxn>
              </a:cxnLst>
              <a:rect l="0" t="0" r="r" b="b"/>
              <a:pathLst>
                <a:path w="10" h="5">
                  <a:moveTo>
                    <a:pt x="6" y="5"/>
                  </a:moveTo>
                  <a:cubicBezTo>
                    <a:pt x="8" y="5"/>
                    <a:pt x="9" y="5"/>
                    <a:pt x="10" y="5"/>
                  </a:cubicBezTo>
                  <a:cubicBezTo>
                    <a:pt x="10" y="3"/>
                    <a:pt x="8" y="2"/>
                    <a:pt x="6" y="1"/>
                  </a:cubicBezTo>
                  <a:cubicBezTo>
                    <a:pt x="4" y="0"/>
                    <a:pt x="2" y="0"/>
                    <a:pt x="0" y="0"/>
                  </a:cubicBezTo>
                  <a:cubicBezTo>
                    <a:pt x="1" y="2"/>
                    <a:pt x="4" y="4"/>
                    <a:pt x="6" y="5"/>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8" name="Freeform 156"/>
            <p:cNvSpPr/>
            <p:nvPr/>
          </p:nvSpPr>
          <p:spPr bwMode="auto">
            <a:xfrm>
              <a:off x="4794251" y="3540126"/>
              <a:ext cx="25400" cy="38100"/>
            </a:xfrm>
            <a:custGeom>
              <a:avLst/>
              <a:gdLst>
                <a:gd name="T0" fmla="*/ 4 w 6"/>
                <a:gd name="T1" fmla="*/ 9 h 9"/>
                <a:gd name="T2" fmla="*/ 6 w 6"/>
                <a:gd name="T3" fmla="*/ 8 h 9"/>
                <a:gd name="T4" fmla="*/ 4 w 6"/>
                <a:gd name="T5" fmla="*/ 3 h 9"/>
                <a:gd name="T6" fmla="*/ 6 w 6"/>
                <a:gd name="T7" fmla="*/ 1 h 9"/>
                <a:gd name="T8" fmla="*/ 6 w 6"/>
                <a:gd name="T9" fmla="*/ 1 h 9"/>
                <a:gd name="T10" fmla="*/ 1 w 6"/>
                <a:gd name="T11" fmla="*/ 3 h 9"/>
                <a:gd name="T12" fmla="*/ 4 w 6"/>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4" y="9"/>
                  </a:moveTo>
                  <a:cubicBezTo>
                    <a:pt x="5" y="9"/>
                    <a:pt x="6" y="9"/>
                    <a:pt x="6" y="8"/>
                  </a:cubicBezTo>
                  <a:cubicBezTo>
                    <a:pt x="5" y="7"/>
                    <a:pt x="4" y="5"/>
                    <a:pt x="4" y="3"/>
                  </a:cubicBezTo>
                  <a:cubicBezTo>
                    <a:pt x="5" y="2"/>
                    <a:pt x="6" y="1"/>
                    <a:pt x="6" y="1"/>
                  </a:cubicBezTo>
                  <a:cubicBezTo>
                    <a:pt x="6" y="1"/>
                    <a:pt x="6" y="1"/>
                    <a:pt x="6" y="1"/>
                  </a:cubicBezTo>
                  <a:cubicBezTo>
                    <a:pt x="4" y="0"/>
                    <a:pt x="1" y="1"/>
                    <a:pt x="1" y="3"/>
                  </a:cubicBezTo>
                  <a:cubicBezTo>
                    <a:pt x="0" y="5"/>
                    <a:pt x="2" y="8"/>
                    <a:pt x="4" y="9"/>
                  </a:cubicBezTo>
                  <a:close/>
                </a:path>
              </a:pathLst>
            </a:custGeom>
            <a:solidFill>
              <a:srgbClr val="8894A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119" name="Freeform 157"/>
            <p:cNvSpPr/>
            <p:nvPr/>
          </p:nvSpPr>
          <p:spPr bwMode="auto">
            <a:xfrm>
              <a:off x="4811713" y="3543301"/>
              <a:ext cx="20638" cy="30163"/>
            </a:xfrm>
            <a:custGeom>
              <a:avLst/>
              <a:gdLst>
                <a:gd name="T0" fmla="*/ 0 w 5"/>
                <a:gd name="T1" fmla="*/ 2 h 7"/>
                <a:gd name="T2" fmla="*/ 2 w 5"/>
                <a:gd name="T3" fmla="*/ 7 h 7"/>
                <a:gd name="T4" fmla="*/ 4 w 5"/>
                <a:gd name="T5" fmla="*/ 5 h 7"/>
                <a:gd name="T6" fmla="*/ 2 w 5"/>
                <a:gd name="T7" fmla="*/ 0 h 7"/>
                <a:gd name="T8" fmla="*/ 0 w 5"/>
                <a:gd name="T9" fmla="*/ 2 h 7"/>
              </a:gdLst>
              <a:ahLst/>
              <a:cxnLst>
                <a:cxn ang="0">
                  <a:pos x="T0" y="T1"/>
                </a:cxn>
                <a:cxn ang="0">
                  <a:pos x="T2" y="T3"/>
                </a:cxn>
                <a:cxn ang="0">
                  <a:pos x="T4" y="T5"/>
                </a:cxn>
                <a:cxn ang="0">
                  <a:pos x="T6" y="T7"/>
                </a:cxn>
                <a:cxn ang="0">
                  <a:pos x="T8" y="T9"/>
                </a:cxn>
              </a:cxnLst>
              <a:rect l="0" t="0" r="r" b="b"/>
              <a:pathLst>
                <a:path w="5" h="7">
                  <a:moveTo>
                    <a:pt x="0" y="2"/>
                  </a:moveTo>
                  <a:cubicBezTo>
                    <a:pt x="0" y="4"/>
                    <a:pt x="1" y="6"/>
                    <a:pt x="2" y="7"/>
                  </a:cubicBezTo>
                  <a:cubicBezTo>
                    <a:pt x="3" y="7"/>
                    <a:pt x="3" y="6"/>
                    <a:pt x="4" y="5"/>
                  </a:cubicBezTo>
                  <a:cubicBezTo>
                    <a:pt x="5" y="3"/>
                    <a:pt x="4" y="1"/>
                    <a:pt x="2" y="0"/>
                  </a:cubicBezTo>
                  <a:cubicBezTo>
                    <a:pt x="2" y="0"/>
                    <a:pt x="1" y="1"/>
                    <a:pt x="0" y="2"/>
                  </a:cubicBezTo>
                  <a:close/>
                </a:path>
              </a:pathLst>
            </a:custGeom>
            <a:solidFill>
              <a:srgbClr val="454D5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cxnSp>
        <p:nvCxnSpPr>
          <p:cNvPr id="174" name="直接连接符 173"/>
          <p:cNvCxnSpPr/>
          <p:nvPr/>
        </p:nvCxnSpPr>
        <p:spPr>
          <a:xfrm flipV="1">
            <a:off x="9821092" y="844822"/>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flipV="1">
            <a:off x="9892690" y="1397524"/>
            <a:ext cx="1152803" cy="1027444"/>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flipV="1">
            <a:off x="11287249" y="775477"/>
            <a:ext cx="959990" cy="855597"/>
          </a:xfrm>
          <a:prstGeom prst="line">
            <a:avLst/>
          </a:prstGeom>
          <a:ln w="31750" cap="rnd">
            <a:gradFill>
              <a:gsLst>
                <a:gs pos="0">
                  <a:schemeClr val="bg1">
                    <a:alpha val="22000"/>
                  </a:schemeClr>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77" name="组合 176"/>
          <p:cNvGrpSpPr/>
          <p:nvPr/>
        </p:nvGrpSpPr>
        <p:grpSpPr>
          <a:xfrm>
            <a:off x="9775463" y="2026064"/>
            <a:ext cx="561612" cy="504571"/>
            <a:chOff x="9116907" y="1250587"/>
            <a:chExt cx="561612" cy="504571"/>
          </a:xfrm>
        </p:grpSpPr>
        <p:sp>
          <p:nvSpPr>
            <p:cNvPr id="178" name="椭圆 177"/>
            <p:cNvSpPr/>
            <p:nvPr/>
          </p:nvSpPr>
          <p:spPr>
            <a:xfrm rot="19026669">
              <a:off x="9137601" y="1391826"/>
              <a:ext cx="540918" cy="200800"/>
            </a:xfrm>
            <a:prstGeom prst="ellipse">
              <a:avLst/>
            </a:prstGeom>
            <a:gradFill flip="none" rotWithShape="1">
              <a:gsLst>
                <a:gs pos="0">
                  <a:schemeClr val="bg1">
                    <a:alpha val="10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9" name="弦形 178"/>
            <p:cNvSpPr/>
            <p:nvPr/>
          </p:nvSpPr>
          <p:spPr>
            <a:xfrm rot="18900000">
              <a:off x="9116907" y="1250587"/>
              <a:ext cx="504571" cy="504571"/>
            </a:xfrm>
            <a:prstGeom prst="chord">
              <a:avLst>
                <a:gd name="adj1" fmla="val 5299351"/>
                <a:gd name="adj2" fmla="val 16200000"/>
              </a:avLst>
            </a:prstGeom>
            <a:gradFill flip="none" rotWithShape="1">
              <a:gsLst>
                <a:gs pos="0">
                  <a:schemeClr val="bg1">
                    <a:alpha val="31000"/>
                  </a:schemeClr>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99" name="椭圆 198"/>
          <p:cNvSpPr/>
          <p:nvPr/>
        </p:nvSpPr>
        <p:spPr>
          <a:xfrm>
            <a:off x="3648160" y="981160"/>
            <a:ext cx="4895681" cy="4895681"/>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0" name="椭圆 199"/>
          <p:cNvSpPr/>
          <p:nvPr/>
        </p:nvSpPr>
        <p:spPr>
          <a:xfrm>
            <a:off x="3928933" y="1261933"/>
            <a:ext cx="4334135" cy="4334135"/>
          </a:xfrm>
          <a:prstGeom prst="ellipse">
            <a:avLst/>
          </a:prstGeom>
          <a:noFill/>
          <a:ln w="3175">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01" name="组合 200"/>
          <p:cNvGrpSpPr/>
          <p:nvPr/>
        </p:nvGrpSpPr>
        <p:grpSpPr>
          <a:xfrm>
            <a:off x="3650646" y="983646"/>
            <a:ext cx="4890709" cy="4890709"/>
            <a:chOff x="2529114" y="3842651"/>
            <a:chExt cx="7126526" cy="7126526"/>
          </a:xfrm>
        </p:grpSpPr>
        <p:sp>
          <p:nvSpPr>
            <p:cNvPr id="202" name="椭圆 201"/>
            <p:cNvSpPr/>
            <p:nvPr/>
          </p:nvSpPr>
          <p:spPr>
            <a:xfrm>
              <a:off x="2529114" y="3842651"/>
              <a:ext cx="7126526" cy="712652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3" name="椭圆 202"/>
            <p:cNvSpPr/>
            <p:nvPr/>
          </p:nvSpPr>
          <p:spPr>
            <a:xfrm>
              <a:off x="3029518" y="5433440"/>
              <a:ext cx="116459" cy="11645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04" name="组合 203"/>
          <p:cNvGrpSpPr/>
          <p:nvPr/>
        </p:nvGrpSpPr>
        <p:grpSpPr>
          <a:xfrm>
            <a:off x="3928933" y="1255418"/>
            <a:ext cx="4334135" cy="4347164"/>
            <a:chOff x="2934621" y="4581156"/>
            <a:chExt cx="6315511" cy="6334496"/>
          </a:xfrm>
        </p:grpSpPr>
        <p:sp>
          <p:nvSpPr>
            <p:cNvPr id="205" name="椭圆 204"/>
            <p:cNvSpPr/>
            <p:nvPr/>
          </p:nvSpPr>
          <p:spPr>
            <a:xfrm>
              <a:off x="2934621" y="4600141"/>
              <a:ext cx="6315511" cy="6315511"/>
            </a:xfrm>
            <a:prstGeom prst="ellipse">
              <a:avLst/>
            </a:prstGeom>
            <a:noFill/>
            <a:ln w="3175">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6" name="椭圆 205"/>
            <p:cNvSpPr/>
            <p:nvPr/>
          </p:nvSpPr>
          <p:spPr>
            <a:xfrm>
              <a:off x="5784057" y="4581156"/>
              <a:ext cx="73493" cy="7349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07" name="椭圆 206"/>
          <p:cNvSpPr/>
          <p:nvPr/>
        </p:nvSpPr>
        <p:spPr>
          <a:xfrm>
            <a:off x="6275259" y="3694181"/>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5" name="矩形 214"/>
          <p:cNvSpPr/>
          <p:nvPr/>
        </p:nvSpPr>
        <p:spPr>
          <a:xfrm>
            <a:off x="4860124" y="2333494"/>
            <a:ext cx="2468880" cy="2306955"/>
          </a:xfrm>
          <a:prstGeom prst="rect">
            <a:avLst/>
          </a:prstGeom>
        </p:spPr>
        <p:txBody>
          <a:bodyPr wrap="none">
            <a:spAutoFit/>
          </a:bodyPr>
          <a:lstStyle/>
          <a:p>
            <a:pPr algn="ctr"/>
            <a:r>
              <a:rPr lang="en-US" altLang="zh-CN" sz="7200" dirty="0">
                <a:solidFill>
                  <a:srgbClr val="323840"/>
                </a:solidFill>
                <a:cs typeface="+mn-ea"/>
                <a:sym typeface="+mn-lt"/>
              </a:rPr>
              <a:t>01</a:t>
            </a:r>
          </a:p>
          <a:p>
            <a:pPr algn="ctr"/>
            <a:r>
              <a:rPr lang="zh-CN" altLang="en-US" sz="3600" dirty="0">
                <a:solidFill>
                  <a:srgbClr val="323840"/>
                </a:solidFill>
                <a:cs typeface="+mn-ea"/>
                <a:sym typeface="+mn-lt"/>
              </a:rPr>
              <a:t>项目介绍</a:t>
            </a:r>
          </a:p>
          <a:p>
            <a:pPr algn="ctr"/>
            <a:r>
              <a:rPr lang="zh-CN" altLang="en-US" sz="3600" dirty="0">
                <a:solidFill>
                  <a:srgbClr val="323840"/>
                </a:solidFill>
                <a:cs typeface="+mn-ea"/>
                <a:sym typeface="+mn-lt"/>
              </a:rPr>
              <a:t>及成果展示</a:t>
            </a:r>
          </a:p>
        </p:txBody>
      </p:sp>
      <p:sp>
        <p:nvSpPr>
          <p:cNvPr id="216" name="椭圆 215"/>
          <p:cNvSpPr/>
          <p:nvPr/>
        </p:nvSpPr>
        <p:spPr>
          <a:xfrm>
            <a:off x="1877160" y="819819"/>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7" name="椭圆 216"/>
          <p:cNvSpPr/>
          <p:nvPr/>
        </p:nvSpPr>
        <p:spPr>
          <a:xfrm>
            <a:off x="11616953" y="2085667"/>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8" name="椭圆 217"/>
          <p:cNvSpPr/>
          <p:nvPr/>
        </p:nvSpPr>
        <p:spPr>
          <a:xfrm>
            <a:off x="9483605" y="3947039"/>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9" name="椭圆 218"/>
          <p:cNvSpPr/>
          <p:nvPr/>
        </p:nvSpPr>
        <p:spPr>
          <a:xfrm>
            <a:off x="323728" y="6159464"/>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0" name="椭圆 219"/>
          <p:cNvSpPr/>
          <p:nvPr/>
        </p:nvSpPr>
        <p:spPr>
          <a:xfrm>
            <a:off x="8238065" y="522872"/>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1" name="椭圆 220"/>
          <p:cNvSpPr/>
          <p:nvPr/>
        </p:nvSpPr>
        <p:spPr>
          <a:xfrm>
            <a:off x="11229643" y="6318699"/>
            <a:ext cx="50006" cy="5000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2" name="椭圆 221"/>
          <p:cNvSpPr/>
          <p:nvPr/>
        </p:nvSpPr>
        <p:spPr>
          <a:xfrm>
            <a:off x="745882" y="3125105"/>
            <a:ext cx="50006"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3" name="椭圆 222"/>
          <p:cNvSpPr/>
          <p:nvPr/>
        </p:nvSpPr>
        <p:spPr>
          <a:xfrm>
            <a:off x="8213062" y="6351005"/>
            <a:ext cx="50006"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00"/>
                                        </p:tgtEl>
                                        <p:attrNameLst>
                                          <p:attrName>style.visibility</p:attrName>
                                        </p:attrNameLst>
                                      </p:cBhvr>
                                      <p:to>
                                        <p:strVal val="visible"/>
                                      </p:to>
                                    </p:set>
                                    <p:animEffect transition="in" filter="fade">
                                      <p:cBhvr>
                                        <p:cTn id="7" dur="2000"/>
                                        <p:tgtEl>
                                          <p:spTgt spid="200"/>
                                        </p:tgtEl>
                                      </p:cBhvr>
                                    </p:animEffect>
                                    <p:anim calcmode="lin" valueType="num">
                                      <p:cBhvr>
                                        <p:cTn id="8" dur="2000" fill="hold"/>
                                        <p:tgtEl>
                                          <p:spTgt spid="200"/>
                                        </p:tgtEl>
                                        <p:attrNameLst>
                                          <p:attrName>ppt_w</p:attrName>
                                        </p:attrNameLst>
                                      </p:cBhvr>
                                      <p:tavLst>
                                        <p:tav tm="0" fmla="#ppt_w*sin(2.5*pi*$)">
                                          <p:val>
                                            <p:fltVal val="0"/>
                                          </p:val>
                                        </p:tav>
                                        <p:tav tm="100000">
                                          <p:val>
                                            <p:fltVal val="1"/>
                                          </p:val>
                                        </p:tav>
                                      </p:tavLst>
                                    </p:anim>
                                    <p:anim calcmode="lin" valueType="num">
                                      <p:cBhvr>
                                        <p:cTn id="9" dur="2000" fill="hold"/>
                                        <p:tgtEl>
                                          <p:spTgt spid="200"/>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200"/>
                                  </p:stCondLst>
                                  <p:childTnLst>
                                    <p:set>
                                      <p:cBhvr>
                                        <p:cTn id="11" dur="1" fill="hold">
                                          <p:stCondLst>
                                            <p:cond delay="0"/>
                                          </p:stCondLst>
                                        </p:cTn>
                                        <p:tgtEl>
                                          <p:spTgt spid="199"/>
                                        </p:tgtEl>
                                        <p:attrNameLst>
                                          <p:attrName>style.visibility</p:attrName>
                                        </p:attrNameLst>
                                      </p:cBhvr>
                                      <p:to>
                                        <p:strVal val="visible"/>
                                      </p:to>
                                    </p:set>
                                    <p:animEffect transition="in" filter="fade">
                                      <p:cBhvr>
                                        <p:cTn id="12" dur="2000"/>
                                        <p:tgtEl>
                                          <p:spTgt spid="199"/>
                                        </p:tgtEl>
                                      </p:cBhvr>
                                    </p:animEffect>
                                    <p:anim calcmode="lin" valueType="num">
                                      <p:cBhvr>
                                        <p:cTn id="13" dur="2000" fill="hold"/>
                                        <p:tgtEl>
                                          <p:spTgt spid="199"/>
                                        </p:tgtEl>
                                        <p:attrNameLst>
                                          <p:attrName>ppt_w</p:attrName>
                                        </p:attrNameLst>
                                      </p:cBhvr>
                                      <p:tavLst>
                                        <p:tav tm="0" fmla="#ppt_w*sin(2.5*pi*$)">
                                          <p:val>
                                            <p:fltVal val="0"/>
                                          </p:val>
                                        </p:tav>
                                        <p:tav tm="100000">
                                          <p:val>
                                            <p:fltVal val="1"/>
                                          </p:val>
                                        </p:tav>
                                      </p:tavLst>
                                    </p:anim>
                                    <p:anim calcmode="lin" valueType="num">
                                      <p:cBhvr>
                                        <p:cTn id="14" dur="2000" fill="hold"/>
                                        <p:tgtEl>
                                          <p:spTgt spid="199"/>
                                        </p:tgtEl>
                                        <p:attrNameLst>
                                          <p:attrName>ppt_h</p:attrName>
                                        </p:attrNameLst>
                                      </p:cBhvr>
                                      <p:tavLst>
                                        <p:tav tm="0">
                                          <p:val>
                                            <p:strVal val="#ppt_h"/>
                                          </p:val>
                                        </p:tav>
                                        <p:tav tm="100000">
                                          <p:val>
                                            <p:strVal val="#ppt_h"/>
                                          </p:val>
                                        </p:tav>
                                      </p:tavLst>
                                    </p:anim>
                                  </p:childTnLst>
                                </p:cTn>
                              </p:par>
                              <p:par>
                                <p:cTn id="15" presetID="53" presetClass="entr" presetSubtype="16" fill="hold" nodeType="withEffect">
                                  <p:stCondLst>
                                    <p:cond delay="400"/>
                                  </p:stCondLst>
                                  <p:childTnLst>
                                    <p:set>
                                      <p:cBhvr>
                                        <p:cTn id="16" dur="1" fill="hold">
                                          <p:stCondLst>
                                            <p:cond delay="0"/>
                                          </p:stCondLst>
                                        </p:cTn>
                                        <p:tgtEl>
                                          <p:spTgt spid="37"/>
                                        </p:tgtEl>
                                        <p:attrNameLst>
                                          <p:attrName>style.visibility</p:attrName>
                                        </p:attrNameLst>
                                      </p:cBhvr>
                                      <p:to>
                                        <p:strVal val="visible"/>
                                      </p:to>
                                    </p:set>
                                    <p:anim calcmode="lin" valueType="num">
                                      <p:cBhvr>
                                        <p:cTn id="17" dur="1400" fill="hold"/>
                                        <p:tgtEl>
                                          <p:spTgt spid="37"/>
                                        </p:tgtEl>
                                        <p:attrNameLst>
                                          <p:attrName>ppt_w</p:attrName>
                                        </p:attrNameLst>
                                      </p:cBhvr>
                                      <p:tavLst>
                                        <p:tav tm="0">
                                          <p:val>
                                            <p:fltVal val="0"/>
                                          </p:val>
                                        </p:tav>
                                        <p:tav tm="100000">
                                          <p:val>
                                            <p:strVal val="#ppt_w"/>
                                          </p:val>
                                        </p:tav>
                                      </p:tavLst>
                                    </p:anim>
                                    <p:anim calcmode="lin" valueType="num">
                                      <p:cBhvr>
                                        <p:cTn id="18" dur="1400" fill="hold"/>
                                        <p:tgtEl>
                                          <p:spTgt spid="37"/>
                                        </p:tgtEl>
                                        <p:attrNameLst>
                                          <p:attrName>ppt_h</p:attrName>
                                        </p:attrNameLst>
                                      </p:cBhvr>
                                      <p:tavLst>
                                        <p:tav tm="0">
                                          <p:val>
                                            <p:fltVal val="0"/>
                                          </p:val>
                                        </p:tav>
                                        <p:tav tm="100000">
                                          <p:val>
                                            <p:strVal val="#ppt_h"/>
                                          </p:val>
                                        </p:tav>
                                      </p:tavLst>
                                    </p:anim>
                                    <p:animEffect transition="in" filter="fade">
                                      <p:cBhvr>
                                        <p:cTn id="19" dur="1400"/>
                                        <p:tgtEl>
                                          <p:spTgt spid="37"/>
                                        </p:tgtEl>
                                      </p:cBhvr>
                                    </p:animEffect>
                                  </p:childTnLst>
                                </p:cTn>
                              </p:par>
                              <p:par>
                                <p:cTn id="20" presetID="8" presetClass="emph" presetSubtype="0" fill="hold" grpId="1" nodeType="withEffect">
                                  <p:stCondLst>
                                    <p:cond delay="600"/>
                                  </p:stCondLst>
                                  <p:childTnLst>
                                    <p:animRot by="21600000">
                                      <p:cBhvr>
                                        <p:cTn id="21" dur="2000" fill="hold"/>
                                        <p:tgtEl>
                                          <p:spTgt spid="200"/>
                                        </p:tgtEl>
                                        <p:attrNameLst>
                                          <p:attrName>r</p:attrName>
                                        </p:attrNameLst>
                                      </p:cBhvr>
                                    </p:animRot>
                                  </p:childTnLst>
                                </p:cTn>
                              </p:par>
                              <p:par>
                                <p:cTn id="22" presetID="8" presetClass="emph" presetSubtype="0" fill="hold" grpId="1" nodeType="withEffect">
                                  <p:stCondLst>
                                    <p:cond delay="800"/>
                                  </p:stCondLst>
                                  <p:childTnLst>
                                    <p:animRot by="21600000">
                                      <p:cBhvr>
                                        <p:cTn id="23" dur="2000" fill="hold"/>
                                        <p:tgtEl>
                                          <p:spTgt spid="199"/>
                                        </p:tgtEl>
                                        <p:attrNameLst>
                                          <p:attrName>r</p:attrName>
                                        </p:attrNameLst>
                                      </p:cBhvr>
                                    </p:animRot>
                                  </p:childTnLst>
                                </p:cTn>
                              </p:par>
                              <p:par>
                                <p:cTn id="24" presetID="23" presetClass="entr" presetSubtype="16" fill="hold" grpId="0" nodeType="withEffect">
                                  <p:stCondLst>
                                    <p:cond delay="2000"/>
                                  </p:stCondLst>
                                  <p:childTnLst>
                                    <p:set>
                                      <p:cBhvr>
                                        <p:cTn id="25" dur="1" fill="hold">
                                          <p:stCondLst>
                                            <p:cond delay="0"/>
                                          </p:stCondLst>
                                        </p:cTn>
                                        <p:tgtEl>
                                          <p:spTgt spid="215"/>
                                        </p:tgtEl>
                                        <p:attrNameLst>
                                          <p:attrName>style.visibility</p:attrName>
                                        </p:attrNameLst>
                                      </p:cBhvr>
                                      <p:to>
                                        <p:strVal val="visible"/>
                                      </p:to>
                                    </p:set>
                                    <p:anim calcmode="lin" valueType="num">
                                      <p:cBhvr>
                                        <p:cTn id="26" dur="1000" fill="hold"/>
                                        <p:tgtEl>
                                          <p:spTgt spid="215"/>
                                        </p:tgtEl>
                                        <p:attrNameLst>
                                          <p:attrName>ppt_w</p:attrName>
                                        </p:attrNameLst>
                                      </p:cBhvr>
                                      <p:tavLst>
                                        <p:tav tm="0">
                                          <p:val>
                                            <p:fltVal val="0"/>
                                          </p:val>
                                        </p:tav>
                                        <p:tav tm="100000">
                                          <p:val>
                                            <p:strVal val="#ppt_w"/>
                                          </p:val>
                                        </p:tav>
                                      </p:tavLst>
                                    </p:anim>
                                    <p:anim calcmode="lin" valueType="num">
                                      <p:cBhvr>
                                        <p:cTn id="27" dur="1000" fill="hold"/>
                                        <p:tgtEl>
                                          <p:spTgt spid="215"/>
                                        </p:tgtEl>
                                        <p:attrNameLst>
                                          <p:attrName>ppt_h</p:attrName>
                                        </p:attrNameLst>
                                      </p:cBhvr>
                                      <p:tavLst>
                                        <p:tav tm="0">
                                          <p:val>
                                            <p:fltVal val="0"/>
                                          </p:val>
                                        </p:tav>
                                        <p:tav tm="100000">
                                          <p:val>
                                            <p:strVal val="#ppt_h"/>
                                          </p:val>
                                        </p:tav>
                                      </p:tavLst>
                                    </p:anim>
                                  </p:childTnLst>
                                </p:cTn>
                              </p:par>
                              <p:par>
                                <p:cTn id="28" presetID="22" presetClass="entr" presetSubtype="1" fill="hold" nodeType="withEffect">
                                  <p:stCondLst>
                                    <p:cond delay="900"/>
                                  </p:stCondLst>
                                  <p:childTnLst>
                                    <p:set>
                                      <p:cBhvr>
                                        <p:cTn id="29" dur="1" fill="hold">
                                          <p:stCondLst>
                                            <p:cond delay="0"/>
                                          </p:stCondLst>
                                        </p:cTn>
                                        <p:tgtEl>
                                          <p:spTgt spid="174"/>
                                        </p:tgtEl>
                                        <p:attrNameLst>
                                          <p:attrName>style.visibility</p:attrName>
                                        </p:attrNameLst>
                                      </p:cBhvr>
                                      <p:to>
                                        <p:strVal val="visible"/>
                                      </p:to>
                                    </p:set>
                                    <p:animEffect transition="in" filter="wipe(up)">
                                      <p:cBhvr>
                                        <p:cTn id="30" dur="1000"/>
                                        <p:tgtEl>
                                          <p:spTgt spid="174"/>
                                        </p:tgtEl>
                                      </p:cBhvr>
                                    </p:animEffect>
                                  </p:childTnLst>
                                </p:cTn>
                              </p:par>
                              <p:par>
                                <p:cTn id="31" presetID="22" presetClass="entr" presetSubtype="1" fill="hold" nodeType="withEffect">
                                  <p:stCondLst>
                                    <p:cond delay="1300"/>
                                  </p:stCondLst>
                                  <p:childTnLst>
                                    <p:set>
                                      <p:cBhvr>
                                        <p:cTn id="32" dur="1" fill="hold">
                                          <p:stCondLst>
                                            <p:cond delay="0"/>
                                          </p:stCondLst>
                                        </p:cTn>
                                        <p:tgtEl>
                                          <p:spTgt spid="175"/>
                                        </p:tgtEl>
                                        <p:attrNameLst>
                                          <p:attrName>style.visibility</p:attrName>
                                        </p:attrNameLst>
                                      </p:cBhvr>
                                      <p:to>
                                        <p:strVal val="visible"/>
                                      </p:to>
                                    </p:set>
                                    <p:animEffect transition="in" filter="wipe(up)">
                                      <p:cBhvr>
                                        <p:cTn id="33" dur="1000"/>
                                        <p:tgtEl>
                                          <p:spTgt spid="175"/>
                                        </p:tgtEl>
                                      </p:cBhvr>
                                    </p:animEffect>
                                  </p:childTnLst>
                                </p:cTn>
                              </p:par>
                              <p:par>
                                <p:cTn id="34" presetID="10" presetClass="entr" presetSubtype="0" fill="hold" nodeType="withEffect">
                                  <p:stCondLst>
                                    <p:cond delay="1900"/>
                                  </p:stCondLst>
                                  <p:childTnLst>
                                    <p:set>
                                      <p:cBhvr>
                                        <p:cTn id="35" dur="1" fill="hold">
                                          <p:stCondLst>
                                            <p:cond delay="0"/>
                                          </p:stCondLst>
                                        </p:cTn>
                                        <p:tgtEl>
                                          <p:spTgt spid="177"/>
                                        </p:tgtEl>
                                        <p:attrNameLst>
                                          <p:attrName>style.visibility</p:attrName>
                                        </p:attrNameLst>
                                      </p:cBhvr>
                                      <p:to>
                                        <p:strVal val="visible"/>
                                      </p:to>
                                    </p:set>
                                    <p:animEffect transition="in" filter="fade">
                                      <p:cBhvr>
                                        <p:cTn id="36" dur="1000"/>
                                        <p:tgtEl>
                                          <p:spTgt spid="177"/>
                                        </p:tgtEl>
                                      </p:cBhvr>
                                    </p:animEffect>
                                  </p:childTnLst>
                                </p:cTn>
                              </p:par>
                              <p:par>
                                <p:cTn id="37" presetID="42" presetClass="path" presetSubtype="0" accel="50000" decel="50000" fill="hold" nodeType="withEffect">
                                  <p:stCondLst>
                                    <p:cond delay="2250"/>
                                  </p:stCondLst>
                                  <p:childTnLst>
                                    <p:animMotion origin="layout" path="M -3.33333E-6 -2.96296E-6 L 0.06667 -0.10648 " pathEditMode="relative" rAng="0" ptsTypes="AA">
                                      <p:cBhvr>
                                        <p:cTn id="38" dur="1000" spd="-100000" fill="hold"/>
                                        <p:tgtEl>
                                          <p:spTgt spid="177"/>
                                        </p:tgtEl>
                                        <p:attrNameLst>
                                          <p:attrName>ppt_x</p:attrName>
                                          <p:attrName>ppt_y</p:attrName>
                                        </p:attrNameLst>
                                      </p:cBhvr>
                                      <p:rCtr x="3333" y="-5324"/>
                                    </p:animMotion>
                                  </p:childTnLst>
                                </p:cTn>
                              </p:par>
                              <p:par>
                                <p:cTn id="39" presetID="22" presetClass="entr" presetSubtype="1" fill="hold" nodeType="withEffect">
                                  <p:stCondLst>
                                    <p:cond delay="2500"/>
                                  </p:stCondLst>
                                  <p:childTnLst>
                                    <p:set>
                                      <p:cBhvr>
                                        <p:cTn id="40" dur="1" fill="hold">
                                          <p:stCondLst>
                                            <p:cond delay="0"/>
                                          </p:stCondLst>
                                        </p:cTn>
                                        <p:tgtEl>
                                          <p:spTgt spid="176"/>
                                        </p:tgtEl>
                                        <p:attrNameLst>
                                          <p:attrName>style.visibility</p:attrName>
                                        </p:attrNameLst>
                                      </p:cBhvr>
                                      <p:to>
                                        <p:strVal val="visible"/>
                                      </p:to>
                                    </p:set>
                                    <p:animEffect transition="in" filter="wipe(up)">
                                      <p:cBhvr>
                                        <p:cTn id="41" dur="1000"/>
                                        <p:tgtEl>
                                          <p:spTgt spid="176"/>
                                        </p:tgtEl>
                                      </p:cBhvr>
                                    </p:animEffect>
                                  </p:childTnLst>
                                </p:cTn>
                              </p:par>
                              <p:par>
                                <p:cTn id="42" presetID="10" presetClass="entr" presetSubtype="0" fill="hold" grpId="0" nodeType="withEffect">
                                  <p:stCondLst>
                                    <p:cond delay="100"/>
                                  </p:stCondLst>
                                  <p:childTnLst>
                                    <p:set>
                                      <p:cBhvr>
                                        <p:cTn id="43" dur="1" fill="hold">
                                          <p:stCondLst>
                                            <p:cond delay="0"/>
                                          </p:stCondLst>
                                        </p:cTn>
                                        <p:tgtEl>
                                          <p:spTgt spid="181"/>
                                        </p:tgtEl>
                                        <p:attrNameLst>
                                          <p:attrName>style.visibility</p:attrName>
                                        </p:attrNameLst>
                                      </p:cBhvr>
                                      <p:to>
                                        <p:strVal val="visible"/>
                                      </p:to>
                                    </p:set>
                                    <p:animEffect transition="in" filter="fade">
                                      <p:cBhvr>
                                        <p:cTn id="44" dur="2900"/>
                                        <p:tgtEl>
                                          <p:spTgt spid="181"/>
                                        </p:tgtEl>
                                      </p:cBhvr>
                                    </p:animEffect>
                                  </p:childTnLst>
                                </p:cTn>
                              </p:par>
                              <p:par>
                                <p:cTn id="45" presetID="8" presetClass="emph" presetSubtype="0" repeatCount="indefinite" fill="hold" nodeType="withEffect">
                                  <p:stCondLst>
                                    <p:cond delay="0"/>
                                  </p:stCondLst>
                                  <p:childTnLst>
                                    <p:animRot by="21600000">
                                      <p:cBhvr>
                                        <p:cTn id="46" dur="50000" fill="hold"/>
                                        <p:tgtEl>
                                          <p:spTgt spid="196"/>
                                        </p:tgtEl>
                                        <p:attrNameLst>
                                          <p:attrName>r</p:attrName>
                                        </p:attrNameLst>
                                      </p:cBhvr>
                                    </p:animRot>
                                  </p:childTnLst>
                                </p:cTn>
                              </p:par>
                              <p:par>
                                <p:cTn id="47" presetID="8" presetClass="emph" presetSubtype="0" repeatCount="indefinite" fill="hold" nodeType="withEffect">
                                  <p:stCondLst>
                                    <p:cond delay="0"/>
                                  </p:stCondLst>
                                  <p:childTnLst>
                                    <p:animRot by="-21600000">
                                      <p:cBhvr>
                                        <p:cTn id="48" dur="5000" fill="hold"/>
                                        <p:tgtEl>
                                          <p:spTgt spid="201"/>
                                        </p:tgtEl>
                                        <p:attrNameLst>
                                          <p:attrName>r</p:attrName>
                                        </p:attrNameLst>
                                      </p:cBhvr>
                                    </p:animRot>
                                  </p:childTnLst>
                                </p:cTn>
                              </p:par>
                              <p:par>
                                <p:cTn id="49" presetID="8" presetClass="emph" presetSubtype="0" repeatCount="indefinite" fill="hold" nodeType="withEffect">
                                  <p:stCondLst>
                                    <p:cond delay="0"/>
                                  </p:stCondLst>
                                  <p:childTnLst>
                                    <p:animRot by="21600000">
                                      <p:cBhvr>
                                        <p:cTn id="50" dur="2500" fill="hold"/>
                                        <p:tgtEl>
                                          <p:spTgt spid="204"/>
                                        </p:tgtEl>
                                        <p:attrNameLst>
                                          <p:attrName>r</p:attrName>
                                        </p:attrNameLst>
                                      </p:cBhvr>
                                    </p:animRot>
                                  </p:childTnLst>
                                </p:cTn>
                              </p:par>
                              <p:par>
                                <p:cTn id="51" presetID="0" presetClass="path" presetSubtype="0" repeatCount="indefinite" fill="hold" grpId="0" nodeType="withEffect">
                                  <p:stCondLst>
                                    <p:cond delay="0"/>
                                  </p:stCondLst>
                                  <p:childTnLst>
                                    <p:animMotion origin="layout" path="M 0.62591 0.35486 C 0.62591 0.35509 0.49739 0.20139 0.44375 0.07847 C 0.39023 -0.04375 0.36145 -0.38403 0.30429 -0.37986 C 0.20195 -0.34005 0.26211 0.00741 0.21067 0.21875 C 0.20664 0.21041 -0.03946 -0.09537 -0.18972 -0.29514 " pathEditMode="relative" rAng="0" ptsTypes="AAAAA">
                                      <p:cBhvr>
                                        <p:cTn id="52" dur="20000" fill="hold"/>
                                        <p:tgtEl>
                                          <p:spTgt spid="207"/>
                                        </p:tgtEl>
                                        <p:attrNameLst>
                                          <p:attrName>ppt_x</p:attrName>
                                          <p:attrName>ppt_y</p:attrName>
                                        </p:attrNameLst>
                                      </p:cBhvr>
                                      <p:rCtr x="-40781" y="-36736"/>
                                    </p:animMotion>
                                  </p:childTnLst>
                                </p:cTn>
                              </p:par>
                              <p:par>
                                <p:cTn id="53" presetID="0" presetClass="path" presetSubtype="0" repeatCount="indefinite" fill="hold" grpId="0" nodeType="withEffect">
                                  <p:stCondLst>
                                    <p:cond delay="3700"/>
                                  </p:stCondLst>
                                  <p:childTnLst>
                                    <p:animMotion origin="layout" path="M -0.0043 -0.0081 L -0.0043 -0.00787 L -0.24479 -0.64514 L -0.79232 -0.425 L -0.66992 0.34745 L -0.33164 -0.33403 L -0.01263 -0.19005 L 0.12773 0.35185 L 0.20638 0.17616 " pathEditMode="relative" rAng="0" ptsTypes="AAAAAAAAA">
                                      <p:cBhvr>
                                        <p:cTn id="54" dur="20000" fill="hold"/>
                                        <p:tgtEl>
                                          <p:spTgt spid="216"/>
                                        </p:tgtEl>
                                        <p:attrNameLst>
                                          <p:attrName>ppt_x</p:attrName>
                                          <p:attrName>ppt_y</p:attrName>
                                        </p:attrNameLst>
                                      </p:cBhvr>
                                      <p:rCtr x="-28867" y="-13843"/>
                                    </p:animMotion>
                                  </p:childTnLst>
                                </p:cTn>
                              </p:par>
                              <p:par>
                                <p:cTn id="55" presetID="0" presetClass="path" presetSubtype="0" repeatCount="indefinite" fill="hold" grpId="0" nodeType="withEffect">
                                  <p:stCondLst>
                                    <p:cond delay="0"/>
                                  </p:stCondLst>
                                  <p:childTnLst>
                                    <p:animMotion origin="layout" path="M -0.00026 -0.0007 L -0.00026 -0.00046 L -0.24063 -0.63704 L -0.78789 -0.41783 C -0.78164 -0.18056 -0.77539 0.05625 -0.76901 0.29329 L -0.39388 -0.47014 L -0.00834 -0.18195 L -0.08815 0.45092 C -0.06185 0.39236 0.09271 0.09861 0.11914 0.03958 " pathEditMode="relative" rAng="0" ptsTypes="AAAAAAAAA">
                                      <p:cBhvr>
                                        <p:cTn id="56" dur="20000" fill="hold"/>
                                        <p:tgtEl>
                                          <p:spTgt spid="217"/>
                                        </p:tgtEl>
                                        <p:attrNameLst>
                                          <p:attrName>ppt_x</p:attrName>
                                          <p:attrName>ppt_y</p:attrName>
                                        </p:attrNameLst>
                                      </p:cBhvr>
                                      <p:rCtr x="-33411" y="-9236"/>
                                    </p:animMotion>
                                  </p:childTnLst>
                                </p:cTn>
                              </p:par>
                              <p:par>
                                <p:cTn id="57" presetID="0" presetClass="path" presetSubtype="0" repeatCount="indefinite" fill="hold" grpId="0" nodeType="withEffect">
                                  <p:stCondLst>
                                    <p:cond delay="1000"/>
                                  </p:stCondLst>
                                  <p:childTnLst>
                                    <p:animMotion origin="layout" path="M -0.00013 -0.0007 L -0.00013 -0.00047 L -0.46485 -0.71111 L -0.9056 -0.62107 L -0.87266 0.27893 L -0.32722 -0.32662 L 0.09245 -0.46343 C 0.10573 -0.18959 -0.01237 -0.08172 -0.1168 0.28402 C -0.09076 0.22477 0.07383 0.24074 0.10039 0.18194 " pathEditMode="relative" rAng="0" ptsTypes="AAAAAAAAA">
                                      <p:cBhvr>
                                        <p:cTn id="58" dur="20000" fill="hold"/>
                                        <p:tgtEl>
                                          <p:spTgt spid="218"/>
                                        </p:tgtEl>
                                        <p:attrNameLst>
                                          <p:attrName>ppt_x</p:attrName>
                                          <p:attrName>ppt_y</p:attrName>
                                        </p:attrNameLst>
                                      </p:cBhvr>
                                      <p:rCtr x="-40247" y="-21296"/>
                                    </p:animMotion>
                                  </p:childTnLst>
                                </p:cTn>
                              </p:par>
                              <p:par>
                                <p:cTn id="59" presetID="0" presetClass="path" presetSubtype="0" repeatCount="indefinite" fill="hold" grpId="0" nodeType="withEffect">
                                  <p:stCondLst>
                                    <p:cond delay="0"/>
                                  </p:stCondLst>
                                  <p:childTnLst>
                                    <p:animMotion origin="layout" path="M -0.00013 -0.00046 L -0.00013 -0.00023 L -0.26368 -0.75949 L -0.81185 -0.17893 L -0.6543 0.23287 L -0.35495 -0.39514 L -0.0086 -0.18287 C 0.02994 -0.37106 0.07226 -0.5706 0.1108 -0.7588 C 0.13684 -0.81597 0.13554 0.29005 0.16145 0.23148 " pathEditMode="relative" rAng="0" ptsTypes="AAAAAAAAA">
                                      <p:cBhvr>
                                        <p:cTn id="60" dur="20000" fill="hold"/>
                                        <p:tgtEl>
                                          <p:spTgt spid="219"/>
                                        </p:tgtEl>
                                        <p:attrNameLst>
                                          <p:attrName>ppt_x</p:attrName>
                                          <p:attrName>ppt_y</p:attrName>
                                        </p:attrNameLst>
                                      </p:cBhvr>
                                      <p:rCtr x="-32500" y="-26319"/>
                                    </p:animMotion>
                                  </p:childTnLst>
                                </p:cTn>
                              </p:par>
                              <p:par>
                                <p:cTn id="61" presetID="0" presetClass="path" presetSubtype="0" repeatCount="indefinite" fill="hold" grpId="0" nodeType="withEffect">
                                  <p:stCondLst>
                                    <p:cond delay="0"/>
                                  </p:stCondLst>
                                  <p:childTnLst>
                                    <p:animMotion origin="layout" path="M -0.00013 -1.11111E-6 L -0.00013 0.00023 L -0.24062 -0.63704 L -0.78789 -0.41736 L -0.66536 0.35556 L -0.32747 -0.32616 L -0.00833 -0.18194 L -0.13216 0.1331 C -0.10612 0.075 0.10013 -0.15555 0.12631 -0.21412 " pathEditMode="relative" rAng="0" ptsTypes="AAAAAAAAA">
                                      <p:cBhvr>
                                        <p:cTn id="62" dur="20000" fill="hold"/>
                                        <p:tgtEl>
                                          <p:spTgt spid="220"/>
                                        </p:tgtEl>
                                        <p:attrNameLst>
                                          <p:attrName>ppt_x</p:attrName>
                                          <p:attrName>ppt_y</p:attrName>
                                        </p:attrNameLst>
                                      </p:cBhvr>
                                      <p:rCtr x="-33073" y="-14074"/>
                                    </p:animMotion>
                                  </p:childTnLst>
                                </p:cTn>
                              </p:par>
                              <p:par>
                                <p:cTn id="63" presetID="0" presetClass="path" presetSubtype="0" repeatCount="indefinite" fill="hold" grpId="0" nodeType="withEffect">
                                  <p:stCondLst>
                                    <p:cond delay="4800"/>
                                  </p:stCondLst>
                                  <p:childTnLst>
                                    <p:animMotion origin="layout" path="M 3.125E-6 0 L 3.125E-6 0.00023 L -0.24076 -0.63704 L -0.78802 -0.41713 L -0.6655 0.35556 L -0.32748 -0.32593 L -0.00834 -0.18194 L 0.1319 0.35995 C 0.15807 0.30139 0.125 -0.50648 0.15117 -0.56505 " pathEditMode="relative" rAng="0" ptsTypes="AAAAAAAAA">
                                      <p:cBhvr>
                                        <p:cTn id="64" dur="20000" fill="hold"/>
                                        <p:tgtEl>
                                          <p:spTgt spid="221"/>
                                        </p:tgtEl>
                                        <p:attrNameLst>
                                          <p:attrName>ppt_x</p:attrName>
                                          <p:attrName>ppt_y</p:attrName>
                                        </p:attrNameLst>
                                      </p:cBhvr>
                                      <p:rCtr x="-31849" y="-13866"/>
                                    </p:animMotion>
                                  </p:childTnLst>
                                </p:cTn>
                              </p:par>
                              <p:par>
                                <p:cTn id="65" presetID="0" presetClass="path" presetSubtype="0" repeatCount="indefinite" fill="hold" grpId="0" nodeType="withEffect">
                                  <p:stCondLst>
                                    <p:cond delay="1000"/>
                                  </p:stCondLst>
                                  <p:childTnLst>
                                    <p:animMotion origin="layout" path="M -0.00013 -0.0007 L -0.00013 -0.00047 L -0.46471 -0.71111 L -0.9056 -0.62107 L -0.87266 0.27893 L -0.32721 -0.32662 L 0.09245 -0.46343 C 0.10573 -0.18959 -0.01237 -0.08172 -0.1168 0.28403 C -0.09062 0.22477 0.07383 0.24074 0.10039 0.18194 " pathEditMode="relative" rAng="0" ptsTypes="AAAAAAAAA">
                                      <p:cBhvr>
                                        <p:cTn id="66" dur="20000" fill="hold"/>
                                        <p:tgtEl>
                                          <p:spTgt spid="222"/>
                                        </p:tgtEl>
                                        <p:attrNameLst>
                                          <p:attrName>ppt_x</p:attrName>
                                          <p:attrName>ppt_y</p:attrName>
                                        </p:attrNameLst>
                                      </p:cBhvr>
                                      <p:rCtr x="-40247" y="-21296"/>
                                    </p:animMotion>
                                  </p:childTnLst>
                                </p:cTn>
                              </p:par>
                              <p:par>
                                <p:cTn id="67" presetID="0" presetClass="path" presetSubtype="0" repeatCount="indefinite" fill="hold" grpId="0" nodeType="withEffect">
                                  <p:stCondLst>
                                    <p:cond delay="0"/>
                                  </p:stCondLst>
                                  <p:childTnLst>
                                    <p:animMotion origin="layout" path="M -0.00013 -0.00046 L -0.00013 -0.00023 L -0.26367 -0.75949 L -0.81185 -0.17871 L -0.6543 0.23287 L -0.35495 -0.39514 L -0.00859 -0.18287 C 0.02995 -0.37107 0.07227 -0.5706 0.11081 -0.7588 C 0.13685 -0.81597 0.13555 0.29004 0.16146 0.23148 " pathEditMode="relative" rAng="0" ptsTypes="AAAAAAAAA">
                                      <p:cBhvr>
                                        <p:cTn id="68" dur="20000" fill="hold"/>
                                        <p:tgtEl>
                                          <p:spTgt spid="223"/>
                                        </p:tgtEl>
                                        <p:attrNameLst>
                                          <p:attrName>ppt_x</p:attrName>
                                          <p:attrName>ppt_y</p:attrName>
                                        </p:attrNameLst>
                                      </p:cBhvr>
                                      <p:rCtr x="-32513" y="-26343"/>
                                    </p:animMotion>
                                  </p:childTnLst>
                                </p:cTn>
                              </p:par>
                              <p:par>
                                <p:cTn id="69" presetID="53" presetClass="entr" presetSubtype="16" fill="hold" nodeType="withEffect">
                                  <p:stCondLst>
                                    <p:cond delay="0"/>
                                  </p:stCondLst>
                                  <p:childTnLst>
                                    <p:set>
                                      <p:cBhvr>
                                        <p:cTn id="70" dur="1" fill="hold">
                                          <p:stCondLst>
                                            <p:cond delay="0"/>
                                          </p:stCondLst>
                                        </p:cTn>
                                        <p:tgtEl>
                                          <p:spTgt spid="1129"/>
                                        </p:tgtEl>
                                        <p:attrNameLst>
                                          <p:attrName>style.visibility</p:attrName>
                                        </p:attrNameLst>
                                      </p:cBhvr>
                                      <p:to>
                                        <p:strVal val="visible"/>
                                      </p:to>
                                    </p:set>
                                    <p:anim calcmode="lin" valueType="num">
                                      <p:cBhvr>
                                        <p:cTn id="71" dur="1100" fill="hold"/>
                                        <p:tgtEl>
                                          <p:spTgt spid="1129"/>
                                        </p:tgtEl>
                                        <p:attrNameLst>
                                          <p:attrName>ppt_w</p:attrName>
                                        </p:attrNameLst>
                                      </p:cBhvr>
                                      <p:tavLst>
                                        <p:tav tm="0">
                                          <p:val>
                                            <p:fltVal val="0"/>
                                          </p:val>
                                        </p:tav>
                                        <p:tav tm="100000">
                                          <p:val>
                                            <p:strVal val="#ppt_w"/>
                                          </p:val>
                                        </p:tav>
                                      </p:tavLst>
                                    </p:anim>
                                    <p:anim calcmode="lin" valueType="num">
                                      <p:cBhvr>
                                        <p:cTn id="72" dur="1100" fill="hold"/>
                                        <p:tgtEl>
                                          <p:spTgt spid="1129"/>
                                        </p:tgtEl>
                                        <p:attrNameLst>
                                          <p:attrName>ppt_h</p:attrName>
                                        </p:attrNameLst>
                                      </p:cBhvr>
                                      <p:tavLst>
                                        <p:tav tm="0">
                                          <p:val>
                                            <p:fltVal val="0"/>
                                          </p:val>
                                        </p:tav>
                                        <p:tav tm="100000">
                                          <p:val>
                                            <p:strVal val="#ppt_h"/>
                                          </p:val>
                                        </p:tav>
                                      </p:tavLst>
                                    </p:anim>
                                    <p:animEffect transition="in" filter="fade">
                                      <p:cBhvr>
                                        <p:cTn id="73" dur="1100"/>
                                        <p:tgtEl>
                                          <p:spTgt spid="1129"/>
                                        </p:tgtEl>
                                      </p:cBhvr>
                                    </p:animEffect>
                                  </p:childTnLst>
                                </p:cTn>
                              </p:par>
                              <p:par>
                                <p:cTn id="74" presetID="53" presetClass="entr" presetSubtype="16" fill="hold" nodeType="withEffect">
                                  <p:stCondLst>
                                    <p:cond delay="500"/>
                                  </p:stCondLst>
                                  <p:childTnLst>
                                    <p:set>
                                      <p:cBhvr>
                                        <p:cTn id="75" dur="1" fill="hold">
                                          <p:stCondLst>
                                            <p:cond delay="0"/>
                                          </p:stCondLst>
                                        </p:cTn>
                                        <p:tgtEl>
                                          <p:spTgt spid="1127"/>
                                        </p:tgtEl>
                                        <p:attrNameLst>
                                          <p:attrName>style.visibility</p:attrName>
                                        </p:attrNameLst>
                                      </p:cBhvr>
                                      <p:to>
                                        <p:strVal val="visible"/>
                                      </p:to>
                                    </p:set>
                                    <p:anim calcmode="lin" valueType="num">
                                      <p:cBhvr>
                                        <p:cTn id="76" dur="1200" fill="hold"/>
                                        <p:tgtEl>
                                          <p:spTgt spid="1127"/>
                                        </p:tgtEl>
                                        <p:attrNameLst>
                                          <p:attrName>ppt_w</p:attrName>
                                        </p:attrNameLst>
                                      </p:cBhvr>
                                      <p:tavLst>
                                        <p:tav tm="0">
                                          <p:val>
                                            <p:fltVal val="0"/>
                                          </p:val>
                                        </p:tav>
                                        <p:tav tm="100000">
                                          <p:val>
                                            <p:strVal val="#ppt_w"/>
                                          </p:val>
                                        </p:tav>
                                      </p:tavLst>
                                    </p:anim>
                                    <p:anim calcmode="lin" valueType="num">
                                      <p:cBhvr>
                                        <p:cTn id="77" dur="1200" fill="hold"/>
                                        <p:tgtEl>
                                          <p:spTgt spid="1127"/>
                                        </p:tgtEl>
                                        <p:attrNameLst>
                                          <p:attrName>ppt_h</p:attrName>
                                        </p:attrNameLst>
                                      </p:cBhvr>
                                      <p:tavLst>
                                        <p:tav tm="0">
                                          <p:val>
                                            <p:fltVal val="0"/>
                                          </p:val>
                                        </p:tav>
                                        <p:tav tm="100000">
                                          <p:val>
                                            <p:strVal val="#ppt_h"/>
                                          </p:val>
                                        </p:tav>
                                      </p:tavLst>
                                    </p:anim>
                                    <p:animEffect transition="in" filter="fade">
                                      <p:cBhvr>
                                        <p:cTn id="78" dur="1200"/>
                                        <p:tgtEl>
                                          <p:spTgt spid="1127"/>
                                        </p:tgtEl>
                                      </p:cBhvr>
                                    </p:animEffect>
                                  </p:childTnLst>
                                </p:cTn>
                              </p:par>
                              <p:par>
                                <p:cTn id="79" presetID="53" presetClass="entr" presetSubtype="16" fill="hold" nodeType="withEffect">
                                  <p:stCondLst>
                                    <p:cond delay="2100"/>
                                  </p:stCondLst>
                                  <p:childTnLst>
                                    <p:set>
                                      <p:cBhvr>
                                        <p:cTn id="80" dur="1" fill="hold">
                                          <p:stCondLst>
                                            <p:cond delay="0"/>
                                          </p:stCondLst>
                                        </p:cTn>
                                        <p:tgtEl>
                                          <p:spTgt spid="1124"/>
                                        </p:tgtEl>
                                        <p:attrNameLst>
                                          <p:attrName>style.visibility</p:attrName>
                                        </p:attrNameLst>
                                      </p:cBhvr>
                                      <p:to>
                                        <p:strVal val="visible"/>
                                      </p:to>
                                    </p:set>
                                    <p:anim calcmode="lin" valueType="num">
                                      <p:cBhvr>
                                        <p:cTn id="81" dur="500" fill="hold"/>
                                        <p:tgtEl>
                                          <p:spTgt spid="1124"/>
                                        </p:tgtEl>
                                        <p:attrNameLst>
                                          <p:attrName>ppt_w</p:attrName>
                                        </p:attrNameLst>
                                      </p:cBhvr>
                                      <p:tavLst>
                                        <p:tav tm="0">
                                          <p:val>
                                            <p:fltVal val="0"/>
                                          </p:val>
                                        </p:tav>
                                        <p:tav tm="100000">
                                          <p:val>
                                            <p:strVal val="#ppt_w"/>
                                          </p:val>
                                        </p:tav>
                                      </p:tavLst>
                                    </p:anim>
                                    <p:anim calcmode="lin" valueType="num">
                                      <p:cBhvr>
                                        <p:cTn id="82" dur="500" fill="hold"/>
                                        <p:tgtEl>
                                          <p:spTgt spid="1124"/>
                                        </p:tgtEl>
                                        <p:attrNameLst>
                                          <p:attrName>ppt_h</p:attrName>
                                        </p:attrNameLst>
                                      </p:cBhvr>
                                      <p:tavLst>
                                        <p:tav tm="0">
                                          <p:val>
                                            <p:fltVal val="0"/>
                                          </p:val>
                                        </p:tav>
                                        <p:tav tm="100000">
                                          <p:val>
                                            <p:strVal val="#ppt_h"/>
                                          </p:val>
                                        </p:tav>
                                      </p:tavLst>
                                    </p:anim>
                                    <p:animEffect transition="in" filter="fade">
                                      <p:cBhvr>
                                        <p:cTn id="83" dur="500"/>
                                        <p:tgtEl>
                                          <p:spTgt spid="1124"/>
                                        </p:tgtEl>
                                      </p:cBhvr>
                                    </p:animEffect>
                                  </p:childTnLst>
                                </p:cTn>
                              </p:par>
                              <p:par>
                                <p:cTn id="84" presetID="53" presetClass="entr" presetSubtype="16" fill="hold" nodeType="withEffect">
                                  <p:stCondLst>
                                    <p:cond delay="700"/>
                                  </p:stCondLst>
                                  <p:childTnLst>
                                    <p:set>
                                      <p:cBhvr>
                                        <p:cTn id="85" dur="1" fill="hold">
                                          <p:stCondLst>
                                            <p:cond delay="0"/>
                                          </p:stCondLst>
                                        </p:cTn>
                                        <p:tgtEl>
                                          <p:spTgt spid="49"/>
                                        </p:tgtEl>
                                        <p:attrNameLst>
                                          <p:attrName>style.visibility</p:attrName>
                                        </p:attrNameLst>
                                      </p:cBhvr>
                                      <p:to>
                                        <p:strVal val="visible"/>
                                      </p:to>
                                    </p:set>
                                    <p:anim calcmode="lin" valueType="num">
                                      <p:cBhvr>
                                        <p:cTn id="86" dur="1500" fill="hold"/>
                                        <p:tgtEl>
                                          <p:spTgt spid="49"/>
                                        </p:tgtEl>
                                        <p:attrNameLst>
                                          <p:attrName>ppt_w</p:attrName>
                                        </p:attrNameLst>
                                      </p:cBhvr>
                                      <p:tavLst>
                                        <p:tav tm="0">
                                          <p:val>
                                            <p:fltVal val="0"/>
                                          </p:val>
                                        </p:tav>
                                        <p:tav tm="100000">
                                          <p:val>
                                            <p:strVal val="#ppt_w"/>
                                          </p:val>
                                        </p:tav>
                                      </p:tavLst>
                                    </p:anim>
                                    <p:anim calcmode="lin" valueType="num">
                                      <p:cBhvr>
                                        <p:cTn id="87" dur="1500" fill="hold"/>
                                        <p:tgtEl>
                                          <p:spTgt spid="49"/>
                                        </p:tgtEl>
                                        <p:attrNameLst>
                                          <p:attrName>ppt_h</p:attrName>
                                        </p:attrNameLst>
                                      </p:cBhvr>
                                      <p:tavLst>
                                        <p:tav tm="0">
                                          <p:val>
                                            <p:fltVal val="0"/>
                                          </p:val>
                                        </p:tav>
                                        <p:tav tm="100000">
                                          <p:val>
                                            <p:strVal val="#ppt_h"/>
                                          </p:val>
                                        </p:tav>
                                      </p:tavLst>
                                    </p:anim>
                                    <p:animEffect transition="in" filter="fade">
                                      <p:cBhvr>
                                        <p:cTn id="88" dur="1500"/>
                                        <p:tgtEl>
                                          <p:spTgt spid="49"/>
                                        </p:tgtEl>
                                      </p:cBhvr>
                                    </p:animEffect>
                                  </p:childTnLst>
                                </p:cTn>
                              </p:par>
                              <p:par>
                                <p:cTn id="89" presetID="53" presetClass="entr" presetSubtype="16" fill="hold" nodeType="withEffect">
                                  <p:stCondLst>
                                    <p:cond delay="1000"/>
                                  </p:stCondLst>
                                  <p:childTnLst>
                                    <p:set>
                                      <p:cBhvr>
                                        <p:cTn id="90" dur="1" fill="hold">
                                          <p:stCondLst>
                                            <p:cond delay="0"/>
                                          </p:stCondLst>
                                        </p:cTn>
                                        <p:tgtEl>
                                          <p:spTgt spid="1126"/>
                                        </p:tgtEl>
                                        <p:attrNameLst>
                                          <p:attrName>style.visibility</p:attrName>
                                        </p:attrNameLst>
                                      </p:cBhvr>
                                      <p:to>
                                        <p:strVal val="visible"/>
                                      </p:to>
                                    </p:set>
                                    <p:anim calcmode="lin" valueType="num">
                                      <p:cBhvr>
                                        <p:cTn id="91" dur="1000" fill="hold"/>
                                        <p:tgtEl>
                                          <p:spTgt spid="1126"/>
                                        </p:tgtEl>
                                        <p:attrNameLst>
                                          <p:attrName>ppt_w</p:attrName>
                                        </p:attrNameLst>
                                      </p:cBhvr>
                                      <p:tavLst>
                                        <p:tav tm="0">
                                          <p:val>
                                            <p:fltVal val="0"/>
                                          </p:val>
                                        </p:tav>
                                        <p:tav tm="100000">
                                          <p:val>
                                            <p:strVal val="#ppt_w"/>
                                          </p:val>
                                        </p:tav>
                                      </p:tavLst>
                                    </p:anim>
                                    <p:anim calcmode="lin" valueType="num">
                                      <p:cBhvr>
                                        <p:cTn id="92" dur="1000" fill="hold"/>
                                        <p:tgtEl>
                                          <p:spTgt spid="1126"/>
                                        </p:tgtEl>
                                        <p:attrNameLst>
                                          <p:attrName>ppt_h</p:attrName>
                                        </p:attrNameLst>
                                      </p:cBhvr>
                                      <p:tavLst>
                                        <p:tav tm="0">
                                          <p:val>
                                            <p:fltVal val="0"/>
                                          </p:val>
                                        </p:tav>
                                        <p:tav tm="100000">
                                          <p:val>
                                            <p:strVal val="#ppt_h"/>
                                          </p:val>
                                        </p:tav>
                                      </p:tavLst>
                                    </p:anim>
                                    <p:animEffect transition="in" filter="fade">
                                      <p:cBhvr>
                                        <p:cTn id="93" dur="1000"/>
                                        <p:tgtEl>
                                          <p:spTgt spid="1126"/>
                                        </p:tgtEl>
                                      </p:cBhvr>
                                    </p:animEffect>
                                  </p:childTnLst>
                                </p:cTn>
                              </p:par>
                              <p:par>
                                <p:cTn id="94" presetID="53" presetClass="entr" presetSubtype="16" fill="hold" nodeType="withEffect">
                                  <p:stCondLst>
                                    <p:cond delay="0"/>
                                  </p:stCondLst>
                                  <p:childTnLst>
                                    <p:set>
                                      <p:cBhvr>
                                        <p:cTn id="95" dur="1" fill="hold">
                                          <p:stCondLst>
                                            <p:cond delay="0"/>
                                          </p:stCondLst>
                                        </p:cTn>
                                        <p:tgtEl>
                                          <p:spTgt spid="1125"/>
                                        </p:tgtEl>
                                        <p:attrNameLst>
                                          <p:attrName>style.visibility</p:attrName>
                                        </p:attrNameLst>
                                      </p:cBhvr>
                                      <p:to>
                                        <p:strVal val="visible"/>
                                      </p:to>
                                    </p:set>
                                    <p:anim calcmode="lin" valueType="num">
                                      <p:cBhvr>
                                        <p:cTn id="96" dur="800" fill="hold"/>
                                        <p:tgtEl>
                                          <p:spTgt spid="1125"/>
                                        </p:tgtEl>
                                        <p:attrNameLst>
                                          <p:attrName>ppt_w</p:attrName>
                                        </p:attrNameLst>
                                      </p:cBhvr>
                                      <p:tavLst>
                                        <p:tav tm="0">
                                          <p:val>
                                            <p:fltVal val="0"/>
                                          </p:val>
                                        </p:tav>
                                        <p:tav tm="100000">
                                          <p:val>
                                            <p:strVal val="#ppt_w"/>
                                          </p:val>
                                        </p:tav>
                                      </p:tavLst>
                                    </p:anim>
                                    <p:anim calcmode="lin" valueType="num">
                                      <p:cBhvr>
                                        <p:cTn id="97" dur="800" fill="hold"/>
                                        <p:tgtEl>
                                          <p:spTgt spid="1125"/>
                                        </p:tgtEl>
                                        <p:attrNameLst>
                                          <p:attrName>ppt_h</p:attrName>
                                        </p:attrNameLst>
                                      </p:cBhvr>
                                      <p:tavLst>
                                        <p:tav tm="0">
                                          <p:val>
                                            <p:fltVal val="0"/>
                                          </p:val>
                                        </p:tav>
                                        <p:tav tm="100000">
                                          <p:val>
                                            <p:strVal val="#ppt_h"/>
                                          </p:val>
                                        </p:tav>
                                      </p:tavLst>
                                    </p:anim>
                                    <p:animEffect transition="in" filter="fade">
                                      <p:cBhvr>
                                        <p:cTn id="98" dur="800"/>
                                        <p:tgtEl>
                                          <p:spTgt spid="1125"/>
                                        </p:tgtEl>
                                      </p:cBhvr>
                                    </p:animEffect>
                                  </p:childTnLst>
                                </p:cTn>
                              </p:par>
                              <p:par>
                                <p:cTn id="99" presetID="53" presetClass="entr" presetSubtype="16" fill="hold" nodeType="withEffect">
                                  <p:stCondLst>
                                    <p:cond delay="1000"/>
                                  </p:stCondLst>
                                  <p:childTnLst>
                                    <p:set>
                                      <p:cBhvr>
                                        <p:cTn id="100" dur="1" fill="hold">
                                          <p:stCondLst>
                                            <p:cond delay="0"/>
                                          </p:stCondLst>
                                        </p:cTn>
                                        <p:tgtEl>
                                          <p:spTgt spid="1128"/>
                                        </p:tgtEl>
                                        <p:attrNameLst>
                                          <p:attrName>style.visibility</p:attrName>
                                        </p:attrNameLst>
                                      </p:cBhvr>
                                      <p:to>
                                        <p:strVal val="visible"/>
                                      </p:to>
                                    </p:set>
                                    <p:anim calcmode="lin" valueType="num">
                                      <p:cBhvr>
                                        <p:cTn id="101" dur="500" fill="hold"/>
                                        <p:tgtEl>
                                          <p:spTgt spid="1128"/>
                                        </p:tgtEl>
                                        <p:attrNameLst>
                                          <p:attrName>ppt_w</p:attrName>
                                        </p:attrNameLst>
                                      </p:cBhvr>
                                      <p:tavLst>
                                        <p:tav tm="0">
                                          <p:val>
                                            <p:fltVal val="0"/>
                                          </p:val>
                                        </p:tav>
                                        <p:tav tm="100000">
                                          <p:val>
                                            <p:strVal val="#ppt_w"/>
                                          </p:val>
                                        </p:tav>
                                      </p:tavLst>
                                    </p:anim>
                                    <p:anim calcmode="lin" valueType="num">
                                      <p:cBhvr>
                                        <p:cTn id="102" dur="500" fill="hold"/>
                                        <p:tgtEl>
                                          <p:spTgt spid="1128"/>
                                        </p:tgtEl>
                                        <p:attrNameLst>
                                          <p:attrName>ppt_h</p:attrName>
                                        </p:attrNameLst>
                                      </p:cBhvr>
                                      <p:tavLst>
                                        <p:tav tm="0">
                                          <p:val>
                                            <p:fltVal val="0"/>
                                          </p:val>
                                        </p:tav>
                                        <p:tav tm="100000">
                                          <p:val>
                                            <p:strVal val="#ppt_h"/>
                                          </p:val>
                                        </p:tav>
                                      </p:tavLst>
                                    </p:anim>
                                    <p:animEffect transition="in" filter="fade">
                                      <p:cBhvr>
                                        <p:cTn id="103" dur="500"/>
                                        <p:tgtEl>
                                          <p:spTgt spid="1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animBg="1"/>
      <p:bldP spid="199" grpId="0" animBg="1"/>
      <p:bldP spid="199" grpId="1" animBg="1"/>
      <p:bldP spid="200" grpId="0" animBg="1"/>
      <p:bldP spid="200" grpId="1" animBg="1"/>
      <p:bldP spid="207" grpId="0" animBg="1"/>
      <p:bldP spid="215" grpId="0"/>
      <p:bldP spid="216" grpId="0" animBg="1"/>
      <p:bldP spid="217" grpId="0" animBg="1"/>
      <p:bldP spid="218" grpId="0" animBg="1"/>
      <p:bldP spid="219" grpId="0" animBg="1"/>
      <p:bldP spid="220" grpId="0" animBg="1"/>
      <p:bldP spid="221" grpId="0" animBg="1"/>
      <p:bldP spid="222" grpId="0" animBg="1"/>
      <p:bldP spid="22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pic>
        <p:nvPicPr>
          <p:cNvPr id="11" name="图片 10" descr="微信图片_20181223212826"/>
          <p:cNvPicPr>
            <a:picLocks noChangeAspect="1"/>
          </p:cNvPicPr>
          <p:nvPr/>
        </p:nvPicPr>
        <p:blipFill>
          <a:blip r:embed="rId3"/>
          <a:srcRect l="12265" r="11338" b="31642"/>
          <a:stretch>
            <a:fillRect/>
          </a:stretch>
        </p:blipFill>
        <p:spPr>
          <a:xfrm>
            <a:off x="72390" y="434340"/>
            <a:ext cx="5796915" cy="5989320"/>
          </a:xfrm>
          <a:prstGeom prst="rect">
            <a:avLst/>
          </a:prstGeom>
        </p:spPr>
      </p:pic>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微信图片_20181223213113"/>
          <p:cNvPicPr>
            <a:picLocks noChangeAspect="1"/>
          </p:cNvPicPr>
          <p:nvPr/>
        </p:nvPicPr>
        <p:blipFill>
          <a:blip r:embed="rId4"/>
          <a:srcRect t="824"/>
          <a:stretch>
            <a:fillRect/>
          </a:stretch>
        </p:blipFill>
        <p:spPr>
          <a:xfrm>
            <a:off x="6167120" y="1662430"/>
            <a:ext cx="5949950" cy="3822700"/>
          </a:xfrm>
          <a:prstGeom prst="rect">
            <a:avLst/>
          </a:prstGeom>
        </p:spPr>
      </p:pic>
      <p:sp>
        <p:nvSpPr>
          <p:cNvPr id="7" name="文本框 6"/>
          <p:cNvSpPr txBox="1"/>
          <p:nvPr/>
        </p:nvSpPr>
        <p:spPr>
          <a:xfrm>
            <a:off x="10546080" y="0"/>
            <a:ext cx="1644015" cy="523220"/>
          </a:xfrm>
          <a:prstGeom prst="rect">
            <a:avLst/>
          </a:prstGeom>
          <a:noFill/>
        </p:spPr>
        <p:txBody>
          <a:bodyPr wrap="square" rtlCol="0">
            <a:spAutoFit/>
          </a:bodyPr>
          <a:lstStyle/>
          <a:p>
            <a:r>
              <a:rPr lang="zh-CN" altLang="en-US" sz="2800" dirty="0" smtClean="0">
                <a:solidFill>
                  <a:schemeClr val="bg1"/>
                </a:solidFill>
              </a:rPr>
              <a:t>汉字部件</a:t>
            </a:r>
            <a:endParaRPr lang="zh-CN" altLang="en-US" sz="2800" dirty="0">
              <a:solidFill>
                <a:schemeClr val="bg1"/>
              </a:solidFill>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pic>
        <p:nvPicPr>
          <p:cNvPr id="11" name="图片 10" descr="F:\上课内容\高级编程\小组爬虫项目\微信图片_20181223212835.png微信图片_20181223212835"/>
          <p:cNvPicPr>
            <a:picLocks noChangeAspect="1"/>
          </p:cNvPicPr>
          <p:nvPr/>
        </p:nvPicPr>
        <p:blipFill>
          <a:blip r:embed="rId3"/>
          <a:srcRect l="12053" r="11597" b="65266"/>
          <a:stretch>
            <a:fillRect/>
          </a:stretch>
        </p:blipFill>
        <p:spPr>
          <a:xfrm>
            <a:off x="1270" y="215265"/>
            <a:ext cx="5901055" cy="6448425"/>
          </a:xfrm>
          <a:prstGeom prst="rect">
            <a:avLst/>
          </a:prstGeom>
        </p:spPr>
      </p:pic>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F:\上课内容\高级编程\小组爬虫项目\微信图片_20181223213307.png微信图片_20181223213307"/>
          <p:cNvPicPr>
            <a:picLocks noChangeAspect="1"/>
          </p:cNvPicPr>
          <p:nvPr/>
        </p:nvPicPr>
        <p:blipFill>
          <a:blip r:embed="rId4"/>
          <a:srcRect/>
          <a:stretch>
            <a:fillRect/>
          </a:stretch>
        </p:blipFill>
        <p:spPr>
          <a:xfrm>
            <a:off x="6173153" y="1662430"/>
            <a:ext cx="5937885" cy="3822700"/>
          </a:xfrm>
          <a:prstGeom prst="rect">
            <a:avLst/>
          </a:prstGeom>
        </p:spPr>
      </p:pic>
      <p:sp>
        <p:nvSpPr>
          <p:cNvPr id="2" name="矩形 1"/>
          <p:cNvSpPr/>
          <p:nvPr/>
        </p:nvSpPr>
        <p:spPr>
          <a:xfrm>
            <a:off x="148590" y="2268855"/>
            <a:ext cx="3750945" cy="4455795"/>
          </a:xfrm>
          <a:prstGeom prst="rect">
            <a:avLst/>
          </a:prstGeom>
          <a:noFill/>
          <a:ln w="25400">
            <a:solidFill>
              <a:srgbClr val="FF0000"/>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7" name="文本框 6"/>
          <p:cNvSpPr txBox="1"/>
          <p:nvPr/>
        </p:nvSpPr>
        <p:spPr>
          <a:xfrm>
            <a:off x="10546080" y="0"/>
            <a:ext cx="1644015" cy="521970"/>
          </a:xfrm>
          <a:prstGeom prst="rect">
            <a:avLst/>
          </a:prstGeom>
          <a:noFill/>
        </p:spPr>
        <p:txBody>
          <a:bodyPr wrap="square" rtlCol="0">
            <a:spAutoFit/>
          </a:bodyPr>
          <a:lstStyle/>
          <a:p>
            <a:r>
              <a:rPr lang="zh-CN" altLang="en-US" sz="2800" dirty="0">
                <a:solidFill>
                  <a:schemeClr val="bg1"/>
                </a:solidFill>
              </a:rPr>
              <a:t>汉字部件</a:t>
            </a:r>
            <a:endParaRPr lang="zh-CN" altLang="en-US" sz="2800" dirty="0">
              <a:solidFill>
                <a:schemeClr val="bg1"/>
              </a:solidFill>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pic>
        <p:nvPicPr>
          <p:cNvPr id="11" name="图片 10" descr="F:\上课内容\高级编程\小组爬虫项目\微信图片_20181223212845.png微信图片_20181223212845"/>
          <p:cNvPicPr>
            <a:picLocks noChangeAspect="1"/>
          </p:cNvPicPr>
          <p:nvPr/>
        </p:nvPicPr>
        <p:blipFill>
          <a:blip r:embed="rId3"/>
          <a:srcRect l="11665" r="12468" b="19389"/>
          <a:stretch>
            <a:fillRect/>
          </a:stretch>
        </p:blipFill>
        <p:spPr>
          <a:xfrm>
            <a:off x="1034415" y="0"/>
            <a:ext cx="3975100" cy="6760845"/>
          </a:xfrm>
          <a:prstGeom prst="rect">
            <a:avLst/>
          </a:prstGeom>
        </p:spPr>
      </p:pic>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F:\上课内容\高级编程\小组爬虫项目\微信图片_20181223213312.png微信图片_20181223213312"/>
          <p:cNvPicPr>
            <a:picLocks noChangeAspect="1"/>
          </p:cNvPicPr>
          <p:nvPr/>
        </p:nvPicPr>
        <p:blipFill>
          <a:blip r:embed="rId4"/>
          <a:srcRect/>
          <a:stretch>
            <a:fillRect/>
          </a:stretch>
        </p:blipFill>
        <p:spPr>
          <a:xfrm>
            <a:off x="6173153" y="2061528"/>
            <a:ext cx="5937885" cy="3024505"/>
          </a:xfrm>
          <a:prstGeom prst="rect">
            <a:avLst/>
          </a:prstGeom>
        </p:spPr>
      </p:pic>
      <p:sp>
        <p:nvSpPr>
          <p:cNvPr id="4" name="矩形 3"/>
          <p:cNvSpPr/>
          <p:nvPr/>
        </p:nvSpPr>
        <p:spPr>
          <a:xfrm>
            <a:off x="1163955" y="1096010"/>
            <a:ext cx="2574925" cy="5620385"/>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0546080" y="0"/>
            <a:ext cx="1644015" cy="521970"/>
          </a:xfrm>
          <a:prstGeom prst="rect">
            <a:avLst/>
          </a:prstGeom>
          <a:noFill/>
        </p:spPr>
        <p:txBody>
          <a:bodyPr wrap="square" rtlCol="0">
            <a:spAutoFit/>
          </a:bodyPr>
          <a:lstStyle/>
          <a:p>
            <a:r>
              <a:rPr lang="zh-CN" altLang="en-US" sz="2800" dirty="0">
                <a:solidFill>
                  <a:schemeClr val="bg1"/>
                </a:solidFill>
              </a:rPr>
              <a:t>汉字部件</a:t>
            </a:r>
            <a:endParaRPr lang="zh-CN" altLang="en-US" sz="2800" dirty="0">
              <a:solidFill>
                <a:schemeClr val="bg1"/>
              </a:solidFill>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F:\上课内容\高级编程\小组爬虫项目\微信图片_20181223213411.png微信图片_20181223213411"/>
          <p:cNvPicPr>
            <a:picLocks noChangeAspect="1"/>
          </p:cNvPicPr>
          <p:nvPr/>
        </p:nvPicPr>
        <p:blipFill>
          <a:blip r:embed="rId3"/>
          <a:srcRect/>
          <a:stretch>
            <a:fillRect/>
          </a:stretch>
        </p:blipFill>
        <p:spPr>
          <a:xfrm>
            <a:off x="6214745" y="1177925"/>
            <a:ext cx="5855335" cy="4502150"/>
          </a:xfrm>
          <a:prstGeom prst="rect">
            <a:avLst/>
          </a:prstGeom>
        </p:spPr>
      </p:pic>
      <p:pic>
        <p:nvPicPr>
          <p:cNvPr id="7" name="图片 6" descr="微信图片_20181223213027"/>
          <p:cNvPicPr>
            <a:picLocks noChangeAspect="1"/>
          </p:cNvPicPr>
          <p:nvPr/>
        </p:nvPicPr>
        <p:blipFill>
          <a:blip r:embed="rId4"/>
          <a:srcRect l="12290" t="4911" r="12013" b="10196"/>
          <a:stretch>
            <a:fillRect/>
          </a:stretch>
        </p:blipFill>
        <p:spPr>
          <a:xfrm>
            <a:off x="748665" y="108585"/>
            <a:ext cx="4453255" cy="6641465"/>
          </a:xfrm>
          <a:prstGeom prst="rect">
            <a:avLst/>
          </a:prstGeom>
        </p:spPr>
      </p:pic>
      <p:sp>
        <p:nvSpPr>
          <p:cNvPr id="4" name="矩形 3"/>
          <p:cNvSpPr/>
          <p:nvPr/>
        </p:nvSpPr>
        <p:spPr>
          <a:xfrm>
            <a:off x="1273810" y="1252220"/>
            <a:ext cx="3472180" cy="4914900"/>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0546080" y="0"/>
            <a:ext cx="1644015" cy="521970"/>
          </a:xfrm>
          <a:prstGeom prst="rect">
            <a:avLst/>
          </a:prstGeom>
          <a:noFill/>
        </p:spPr>
        <p:txBody>
          <a:bodyPr wrap="square" rtlCol="0">
            <a:spAutoFit/>
          </a:bodyPr>
          <a:lstStyle/>
          <a:p>
            <a:r>
              <a:rPr lang="zh-CN" altLang="en-US" sz="2800" dirty="0">
                <a:solidFill>
                  <a:schemeClr val="bg1"/>
                </a:solidFill>
              </a:rPr>
              <a:t>汉字部件</a:t>
            </a:r>
            <a:endParaRPr lang="zh-CN" altLang="en-US" sz="2800" dirty="0">
              <a:solidFill>
                <a:schemeClr val="bg1"/>
              </a:solidFill>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F:\上课内容\高级编程\小组爬虫项目\微信图片_20181225202303.png微信图片_20181225202303"/>
          <p:cNvPicPr>
            <a:picLocks noChangeAspect="1"/>
          </p:cNvPicPr>
          <p:nvPr/>
        </p:nvPicPr>
        <p:blipFill>
          <a:blip r:embed="rId3"/>
          <a:srcRect/>
          <a:stretch>
            <a:fillRect/>
          </a:stretch>
        </p:blipFill>
        <p:spPr>
          <a:xfrm>
            <a:off x="6214745" y="1258570"/>
            <a:ext cx="5855335" cy="4340860"/>
          </a:xfrm>
          <a:prstGeom prst="rect">
            <a:avLst/>
          </a:prstGeom>
        </p:spPr>
      </p:pic>
      <p:pic>
        <p:nvPicPr>
          <p:cNvPr id="7" name="图片 6" descr="F:\上课内容\高级编程\小组爬虫项目\微信图片_20181223213505.png微信图片_20181223213505"/>
          <p:cNvPicPr>
            <a:picLocks noChangeAspect="1"/>
          </p:cNvPicPr>
          <p:nvPr/>
        </p:nvPicPr>
        <p:blipFill>
          <a:blip r:embed="rId4"/>
          <a:srcRect l="5179" r="33218" b="59015"/>
          <a:stretch>
            <a:fillRect/>
          </a:stretch>
        </p:blipFill>
        <p:spPr>
          <a:xfrm>
            <a:off x="1006475" y="24765"/>
            <a:ext cx="4013200" cy="6812915"/>
          </a:xfrm>
          <a:prstGeom prst="rect">
            <a:avLst/>
          </a:prstGeom>
        </p:spPr>
      </p:pic>
      <p:sp>
        <p:nvSpPr>
          <p:cNvPr id="4" name="矩形 3"/>
          <p:cNvSpPr/>
          <p:nvPr/>
        </p:nvSpPr>
        <p:spPr>
          <a:xfrm>
            <a:off x="1049655" y="942340"/>
            <a:ext cx="3205480" cy="5915660"/>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0546080" y="0"/>
            <a:ext cx="1644015" cy="521970"/>
          </a:xfrm>
          <a:prstGeom prst="rect">
            <a:avLst/>
          </a:prstGeom>
          <a:noFill/>
        </p:spPr>
        <p:txBody>
          <a:bodyPr wrap="square" rtlCol="0">
            <a:spAutoFit/>
          </a:bodyPr>
          <a:lstStyle/>
          <a:p>
            <a:r>
              <a:rPr lang="zh-CN" altLang="en-US" sz="2800">
                <a:solidFill>
                  <a:schemeClr val="bg1"/>
                </a:solidFill>
              </a:rPr>
              <a:t>说文解字</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5867556" y="0"/>
            <a:ext cx="6322539" cy="6858000"/>
            <a:chOff x="5869462" y="0"/>
            <a:chExt cx="6322538" cy="6858000"/>
          </a:xfrm>
          <a:solidFill>
            <a:schemeClr val="tx1"/>
          </a:solidFill>
        </p:grpSpPr>
        <p:sp>
          <p:nvSpPr>
            <p:cNvPr id="5" name="矩形 4"/>
            <p:cNvSpPr/>
            <p:nvPr/>
          </p:nvSpPr>
          <p:spPr>
            <a:xfrm>
              <a:off x="6096000" y="0"/>
              <a:ext cx="60960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6" name="等腰三角形 5"/>
            <p:cNvSpPr/>
            <p:nvPr/>
          </p:nvSpPr>
          <p:spPr>
            <a:xfrm rot="16200000">
              <a:off x="5850921" y="3294978"/>
              <a:ext cx="268848" cy="23176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12" name="图片 11" descr="F:\上课内容\高级编程\小组爬虫项目\微信图片_20181225202259.png微信图片_20181225202259"/>
          <p:cNvPicPr>
            <a:picLocks noChangeAspect="1"/>
          </p:cNvPicPr>
          <p:nvPr/>
        </p:nvPicPr>
        <p:blipFill>
          <a:blip r:embed="rId3"/>
          <a:srcRect/>
          <a:stretch>
            <a:fillRect/>
          </a:stretch>
        </p:blipFill>
        <p:spPr>
          <a:xfrm>
            <a:off x="6199505" y="1511300"/>
            <a:ext cx="5870575" cy="3825875"/>
          </a:xfrm>
          <a:prstGeom prst="rect">
            <a:avLst/>
          </a:prstGeom>
        </p:spPr>
      </p:pic>
      <p:pic>
        <p:nvPicPr>
          <p:cNvPr id="7" name="图片 6" descr="F:\上课内容\高级编程\小组爬虫项目\微信图片_20181223213515.png微信图片_20181223213515"/>
          <p:cNvPicPr>
            <a:picLocks noChangeAspect="1"/>
          </p:cNvPicPr>
          <p:nvPr/>
        </p:nvPicPr>
        <p:blipFill>
          <a:blip r:embed="rId4"/>
          <a:srcRect l="3898" r="5986" b="19221"/>
          <a:stretch>
            <a:fillRect/>
          </a:stretch>
        </p:blipFill>
        <p:spPr>
          <a:xfrm>
            <a:off x="907415" y="9525"/>
            <a:ext cx="4573270" cy="6774180"/>
          </a:xfrm>
          <a:prstGeom prst="rect">
            <a:avLst/>
          </a:prstGeom>
        </p:spPr>
      </p:pic>
      <p:sp>
        <p:nvSpPr>
          <p:cNvPr id="4" name="矩形 3"/>
          <p:cNvSpPr/>
          <p:nvPr/>
        </p:nvSpPr>
        <p:spPr>
          <a:xfrm>
            <a:off x="1029970" y="1658620"/>
            <a:ext cx="3012440" cy="3394075"/>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0546080" y="0"/>
            <a:ext cx="1644015" cy="521970"/>
          </a:xfrm>
          <a:prstGeom prst="rect">
            <a:avLst/>
          </a:prstGeom>
          <a:noFill/>
        </p:spPr>
        <p:txBody>
          <a:bodyPr wrap="square" rtlCol="0">
            <a:spAutoFit/>
          </a:bodyPr>
          <a:lstStyle/>
          <a:p>
            <a:r>
              <a:rPr lang="zh-CN" altLang="en-US" sz="2800">
                <a:solidFill>
                  <a:schemeClr val="bg1"/>
                </a:solidFill>
              </a:rPr>
              <a:t>说文解字</a:t>
            </a:r>
          </a:p>
        </p:txBody>
      </p:sp>
      <p:sp>
        <p:nvSpPr>
          <p:cNvPr id="8" name="矩形 7"/>
          <p:cNvSpPr/>
          <p:nvPr/>
        </p:nvSpPr>
        <p:spPr>
          <a:xfrm>
            <a:off x="6199505" y="1977390"/>
            <a:ext cx="5799455" cy="3084195"/>
          </a:xfrm>
          <a:prstGeom prst="rect">
            <a:avLst/>
          </a:prstGeom>
          <a:noFill/>
          <a:ln w="25400">
            <a:solidFill>
              <a:srgbClr val="FF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6"/>
  <p:tag name="KSO_WM_TEMPLATE_SCENE_ID" val="1"/>
  <p:tag name="KSO_WM_TEMPLATE_JOB_ID" val="6"/>
  <p:tag name="KSO_WM_TEMPLATE_TOPIC_DEFAULT" val="0"/>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fontScheme name="eqwiqg5b">
      <a:majorFont>
        <a:latin typeface="Agency FB"/>
        <a:ea typeface="Microsoft YaHei"/>
        <a:cs typeface=""/>
      </a:majorFont>
      <a:minorFont>
        <a:latin typeface="Agency FB"/>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0.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1.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2.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3.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4.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5.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6.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7.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8.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19.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2.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20.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21.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22.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23.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24.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3.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4.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5.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6.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7.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8.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ppt/theme/themeOverride9.xml><?xml version="1.0" encoding="utf-8"?>
<a:themeOverride xmlns:a="http://schemas.openxmlformats.org/drawingml/2006/main">
  <a:clrScheme name="Office">
    <a:dk1>
      <a:srgbClr val="000000"/>
    </a:dk1>
    <a:lt1>
      <a:srgbClr val="FFFFFF"/>
    </a:lt1>
    <a:dk2>
      <a:srgbClr val="44546A"/>
    </a:dk2>
    <a:lt2>
      <a:srgbClr val="E6E4E4"/>
    </a:lt2>
    <a:accent1>
      <a:srgbClr val="C96066"/>
    </a:accent1>
    <a:accent2>
      <a:srgbClr val="5FACB6"/>
    </a:accent2>
    <a:accent3>
      <a:srgbClr val="D68C8E"/>
    </a:accent3>
    <a:accent4>
      <a:srgbClr val="6CAD9A"/>
    </a:accent4>
    <a:accent5>
      <a:srgbClr val="A08667"/>
    </a:accent5>
    <a:accent6>
      <a:srgbClr val="6EAC46"/>
    </a:accent6>
    <a:hlink>
      <a:srgbClr val="0563C1"/>
    </a:hlink>
    <a:folHlink>
      <a:srgbClr val="954D72"/>
    </a:folHlink>
  </a:clrScheme>
</a:themeOverride>
</file>

<file path=docProps/app.xml><?xml version="1.0" encoding="utf-8"?>
<Properties xmlns="http://schemas.openxmlformats.org/officeDocument/2006/extended-properties" xmlns:vt="http://schemas.openxmlformats.org/officeDocument/2006/docPropsVTypes">
  <TotalTime>106</TotalTime>
  <Words>759</Words>
  <Application>Microsoft Office PowerPoint</Application>
  <PresentationFormat>宽屏</PresentationFormat>
  <Paragraphs>134</Paragraphs>
  <Slides>26</Slides>
  <Notes>15</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26</vt:i4>
      </vt:variant>
    </vt:vector>
  </HeadingPairs>
  <TitlesOfParts>
    <vt:vector size="33" baseType="lpstr">
      <vt:lpstr>Agency FB</vt:lpstr>
      <vt:lpstr>等线</vt:lpstr>
      <vt:lpstr>方正兰亭细黑_GBK</vt:lpstr>
      <vt:lpstr>微软雅黑</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简约卡通小星球创意商务通用汇报ppt模板</dc:title>
  <dc:creator>Administrator</dc:creator>
  <cp:lastModifiedBy>BLCU</cp:lastModifiedBy>
  <cp:revision>30</cp:revision>
  <dcterms:created xsi:type="dcterms:W3CDTF">2018-07-04T06:02:00Z</dcterms:created>
  <dcterms:modified xsi:type="dcterms:W3CDTF">2018-12-26T12:41:02Z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2</vt:lpwstr>
  </property>
  <property fmtid="{D5CDD505-2E9C-101B-9397-08002B2CF9AE}" pid="3" name="KSOProductBuildVer">
    <vt:lpwstr>2052-10.1.0.7698</vt:lpwstr>
  </property>
</Properties>
</file>

<file path=docProps/thumbnail.jpeg>
</file>